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6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7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6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7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0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5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10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4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25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1DEC-F4B6-40A3-B03C-B13081FBD3B9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0D80-1C83-4135-B75E-74D42C98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4300" y="0"/>
            <a:ext cx="9144000" cy="23876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NADA PODE CALAR UM ADORADOR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4300" y="34877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EYSHILA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325735"/>
            <a:ext cx="11506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ADORAR É O QUE SEI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ADORAR É O QUE SOU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NADA PODE CALAR UM ADORADOR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NÃO EXISTEM PRISÕES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QUE CONTENHAM A VOZ DE QUEM TE ADORA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7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0982" y="3231634"/>
            <a:ext cx="116621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 smtClean="0">
                <a:latin typeface="Arial Black" panose="020B0A04020102020204" pitchFamily="34" charset="0"/>
              </a:rPr>
              <a:t>A VOZ DE QUEM TE ADORA</a:t>
            </a:r>
          </a:p>
          <a:p>
            <a:r>
              <a:rPr lang="pt-BR" sz="4400" b="1" dirty="0" smtClean="0">
                <a:latin typeface="Arial Black" panose="020B0A04020102020204" pitchFamily="34" charset="0"/>
              </a:rPr>
              <a:t>A VOZ DE QUEM TE ADORA, SENHOR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7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311835"/>
            <a:ext cx="11404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ADORADOR É TUDO O QUE EU SOU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ADORADOR, ASSIM DEUS ME FORMOU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E QUEM PODERÁ CALAR A VOZ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DE UM CORAÇÃO?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388035"/>
            <a:ext cx="11557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SE EU SUBIR AOS CÉUS, EU SEI QUE LÁ ESTÁS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SE EU MERGULHAR NO MAIS PROFUNDO MAR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NUNCA PODEREI ME AUSENTAR DO TEU OLHAR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2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117693"/>
            <a:ext cx="10985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TU ÉS O DEUS QUE ME SONDAS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TU ÉS O DEUS QUE ME VÊ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NÃO TENHO TODAS AS RESPOSTAS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MAS DE UMA COISA SEI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POR TODA A MINHA VIDA TE ADORAREI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3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73100" y="482600"/>
            <a:ext cx="107315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ADORAR É O QUE SEI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ADORAR É O QUE SOU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NADA PODE CALAR UM ADORADOR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NÃO EXISTEM PRISÕES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QUE CONTENHAM A VOZ DE QUEM 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TE ADORA, SENHOR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0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0700" y="482600"/>
            <a:ext cx="115189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ADORAR É O QUE SEI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ADORAR É O QUE SOU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NADA PODE CALAR UM ADORADOR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NÃO EXISTEM PRISÕES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QUE CONTENHAM A VOZ DE QUEM 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TE ADORA, SENHOR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9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5300" y="1797735"/>
            <a:ext cx="11010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SE EU VENCER (TE ADORO)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 EU PERDER (TE ADORO)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 EU SUBIR (TE ADORO)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 EU DESCER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7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337235"/>
            <a:ext cx="11188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TE ADORAR É O MEU PRAZER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MINHA FORÇA VEM DO SENHOR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NADA PODE CALAR UM ADORADOR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2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9900" y="393700"/>
            <a:ext cx="10960100" cy="5971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ADORAR É O QUE SEIA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DORAR É O QUE SOU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NADA PODE CALAR UM ADORADOR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NÃO EXISTEM PRISÕES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QUE CONTENHAM A VOZ DE QUEM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 TE ADORA, SENHOR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NADA PODE CALAR UM ADORADOR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NADA PODE CALAR UM ADORADOR</dc:title>
  <dc:creator>Carlinhos Lemos</dc:creator>
  <cp:lastModifiedBy>Carlinhos Lemos</cp:lastModifiedBy>
  <cp:revision>6</cp:revision>
  <dcterms:created xsi:type="dcterms:W3CDTF">2021-12-09T23:42:54Z</dcterms:created>
  <dcterms:modified xsi:type="dcterms:W3CDTF">2021-12-12T19:20:19Z</dcterms:modified>
</cp:coreProperties>
</file>