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CFB-9288-4CE4-B976-76A4247065D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BEC-C792-4727-9463-DD3C3E38F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7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CFB-9288-4CE4-B976-76A4247065D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BEC-C792-4727-9463-DD3C3E38F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22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CFB-9288-4CE4-B976-76A4247065D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BEC-C792-4727-9463-DD3C3E38F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1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CFB-9288-4CE4-B976-76A4247065D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BEC-C792-4727-9463-DD3C3E38F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66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CFB-9288-4CE4-B976-76A4247065D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BEC-C792-4727-9463-DD3C3E38F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CFB-9288-4CE4-B976-76A4247065D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BEC-C792-4727-9463-DD3C3E38F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10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CFB-9288-4CE4-B976-76A4247065D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BEC-C792-4727-9463-DD3C3E38F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3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CFB-9288-4CE4-B976-76A4247065D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BEC-C792-4727-9463-DD3C3E38F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25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CFB-9288-4CE4-B976-76A4247065D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BEC-C792-4727-9463-DD3C3E38F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77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CFB-9288-4CE4-B976-76A4247065D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BEC-C792-4727-9463-DD3C3E38F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63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CFB-9288-4CE4-B976-76A4247065D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BEC-C792-4727-9463-DD3C3E38F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72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F2CFB-9288-4CE4-B976-76A4247065D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4BEC-C792-4727-9463-DD3C3E38F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2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54100"/>
            <a:ext cx="9144000" cy="2387600"/>
          </a:xfrm>
        </p:spPr>
        <p:txBody>
          <a:bodyPr>
            <a:noAutofit/>
          </a:bodyPr>
          <a:lstStyle/>
          <a:p>
            <a:r>
              <a:rPr lang="pt-BR" sz="8800" b="1" dirty="0" smtClean="0">
                <a:latin typeface="Arial Black" panose="020B0A04020102020204" pitchFamily="34" charset="0"/>
              </a:rPr>
              <a:t>NO CAMINHO DO MILAGRE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212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DAVI SACER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9400" y="98336"/>
            <a:ext cx="11430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TE DEIXAREI SEM MEU MILAGRE VER</a:t>
            </a:r>
            <a:r>
              <a:rPr lang="pt-BR" sz="5600" b="1" dirty="0" smtClean="0">
                <a:latin typeface="Arial Black" panose="020B0A04020102020204" pitchFamily="34" charset="0"/>
              </a:rPr>
              <a:t/>
            </a:r>
            <a:br>
              <a:rPr lang="pt-BR" sz="5600" b="1" dirty="0" smtClean="0">
                <a:latin typeface="Arial Black" panose="020B0A04020102020204" pitchFamily="34" charset="0"/>
              </a:rPr>
            </a:br>
            <a:r>
              <a:rPr lang="pt-BR" sz="5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CLAMAREI ATÉ TUA ATENÇÃO CHAMAR</a:t>
            </a:r>
            <a:r>
              <a:rPr lang="pt-BR" sz="5600" b="1" dirty="0" smtClean="0">
                <a:latin typeface="Arial Black" panose="020B0A04020102020204" pitchFamily="34" charset="0"/>
              </a:rPr>
              <a:t/>
            </a:r>
            <a:br>
              <a:rPr lang="pt-BR" sz="5600" b="1" dirty="0" smtClean="0">
                <a:latin typeface="Arial Black" panose="020B0A04020102020204" pitchFamily="34" charset="0"/>
              </a:rPr>
            </a:br>
            <a:r>
              <a:rPr lang="pt-BR" sz="5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PRECISO UMA MULTIDÃO ROMPER</a:t>
            </a:r>
            <a:r>
              <a:rPr lang="pt-BR" sz="5600" b="1" dirty="0" smtClean="0">
                <a:latin typeface="Arial Black" panose="020B0A04020102020204" pitchFamily="34" charset="0"/>
              </a:rPr>
              <a:t/>
            </a:r>
            <a:br>
              <a:rPr lang="pt-BR" sz="5600" b="1" dirty="0" smtClean="0">
                <a:latin typeface="Arial Black" panose="020B0A04020102020204" pitchFamily="34" charset="0"/>
              </a:rPr>
            </a:br>
            <a:r>
              <a:rPr lang="pt-BR" sz="5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ROMPEREI SÓ PRA TE TOCAR</a:t>
            </a:r>
            <a:endParaRPr lang="pt-BR" sz="5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700" y="389235"/>
            <a:ext cx="1165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QUE PRECISO FAZER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QUE EU POSSA VIVER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TUAS PROMESSAS E SONHOS,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6400" y="465435"/>
            <a:ext cx="10833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ESTOU DISPOSTO A DEIXAR 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TUDO PRA TE BUSCAR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VIVER TEUS MILAGRES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117693"/>
            <a:ext cx="11480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QUE PRECISO FAZER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QUE EU POSSA VIVER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TUAS PROMESSAS E SONHOS,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274935"/>
            <a:ext cx="10617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ESTOU DISPOSTO A DEIXAR 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TUDO PRA TE BUSCAR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VIVER TEUS MILAGRES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7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00" y="28665"/>
            <a:ext cx="11315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TE DEIXAREI SEM MEU MILAGRE VER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CLAMAREI ATÉ TUA ATENÇÃO CHAMAR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PRECISO UMA MULTIDÃO ROMPER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ROMPEREI SÓ PRA TE TOCAR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200" y="111036"/>
            <a:ext cx="113665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TE DEIXAREI SEM MEU MILAGRE VER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CLAMAREI ATÉ TUA ATENÇÃO CHAMAR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PRECISO UMA MULTIDÃO ROMPER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ROMPEREI SÓ PRA TE TOCAR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7544" y="577334"/>
            <a:ext cx="1082232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ROMPEREI SÓ PRA</a:t>
            </a:r>
          </a:p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TOCAR 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117693"/>
            <a:ext cx="1168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 CAMINHO DO MILAGRE ESTOU,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SEI QUE TU IRÁS PASSAR POR AQUI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ENTÃO GUARDAREI COMIGO A FÉ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 ESPERANÇA EM MEU CORAÇÃO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111036"/>
            <a:ext cx="109347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ME DEIXARÁS MORRER SEM TE VER,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EU SEI QUE TUDO PODES MUDAR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ENCONTRAR CONTIGO JESUS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VIRTUDE DE TI SAÍRA... 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199936"/>
            <a:ext cx="10769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 CAMINHO DO MILAGRE ESTOU,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SEI QUE TU IRÁS PASSAR POR AQUI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ENTÃO GUARDAREI COMIGO A FÉ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 ESPERANÇA EM MEU CORAÇÃO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225336"/>
            <a:ext cx="117221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ME DEIXARÁS MORRER SEM TE VER,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EU SEI QUE TUDO PODES MUDAR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ENCONTRAR CONTIGO JESUS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VIRTUDE DE TI SAÍRA...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" y="123736"/>
            <a:ext cx="10858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5400" b="1" dirty="0">
              <a:latin typeface="Arial Black" panose="020B0A040201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1950" y="225336"/>
            <a:ext cx="1183005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600" b="1" dirty="0">
                <a:solidFill>
                  <a:srgbClr val="2D2D2D"/>
                </a:solidFill>
                <a:latin typeface="Arial Black" panose="020B0A04020102020204" pitchFamily="34" charset="0"/>
              </a:rPr>
              <a:t>NÃO TE DEIXAREI SEM MEU MILAGRE VER</a:t>
            </a:r>
            <a:r>
              <a:rPr lang="pt-BR" sz="5600" b="1" dirty="0">
                <a:latin typeface="Arial Black" panose="020B0A04020102020204" pitchFamily="34" charset="0"/>
              </a:rPr>
              <a:t/>
            </a:r>
            <a:br>
              <a:rPr lang="pt-BR" sz="5600" b="1" dirty="0">
                <a:latin typeface="Arial Black" panose="020B0A04020102020204" pitchFamily="34" charset="0"/>
              </a:rPr>
            </a:br>
            <a:r>
              <a:rPr lang="pt-BR" sz="5600" b="1" dirty="0">
                <a:solidFill>
                  <a:srgbClr val="2D2D2D"/>
                </a:solidFill>
                <a:latin typeface="Arial Black" panose="020B0A04020102020204" pitchFamily="34" charset="0"/>
              </a:rPr>
              <a:t>CLAMAREI ATÉ TUA ATENÇÃO CHAMAR</a:t>
            </a:r>
            <a:r>
              <a:rPr lang="pt-BR" sz="5600" b="1" dirty="0">
                <a:latin typeface="Arial Black" panose="020B0A04020102020204" pitchFamily="34" charset="0"/>
              </a:rPr>
              <a:t/>
            </a:r>
            <a:br>
              <a:rPr lang="pt-BR" sz="5600" b="1" dirty="0">
                <a:latin typeface="Arial Black" panose="020B0A04020102020204" pitchFamily="34" charset="0"/>
              </a:rPr>
            </a:br>
            <a:r>
              <a:rPr lang="pt-BR" sz="5600" b="1" dirty="0">
                <a:solidFill>
                  <a:srgbClr val="2D2D2D"/>
                </a:solidFill>
                <a:latin typeface="Arial Black" panose="020B0A04020102020204" pitchFamily="34" charset="0"/>
              </a:rPr>
              <a:t>SE PRECISO UMA MULTIDÃO ROMPER</a:t>
            </a:r>
            <a:r>
              <a:rPr lang="pt-BR" sz="5600" b="1" dirty="0">
                <a:latin typeface="Arial Black" panose="020B0A04020102020204" pitchFamily="34" charset="0"/>
              </a:rPr>
              <a:t/>
            </a:r>
            <a:br>
              <a:rPr lang="pt-BR" sz="5600" b="1" dirty="0">
                <a:latin typeface="Arial Black" panose="020B0A04020102020204" pitchFamily="34" charset="0"/>
              </a:rPr>
            </a:br>
            <a:r>
              <a:rPr lang="pt-BR" sz="5600" b="1" dirty="0">
                <a:solidFill>
                  <a:srgbClr val="2D2D2D"/>
                </a:solidFill>
                <a:latin typeface="Arial Black" panose="020B0A04020102020204" pitchFamily="34" charset="0"/>
              </a:rPr>
              <a:t>ROMPEREI SÓ PRA TE TOCAR</a:t>
            </a:r>
            <a:endParaRPr lang="pt-BR" sz="5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174536"/>
            <a:ext cx="11518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 CAMINHO DO MILAGRE ESTOU,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SEI QUE TÚ IRÁS PASSAR POR AQUI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ENTÃO GUARDAREI COMIGO A FÉ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 ESPERANÇA EM MEU CORAÇÃO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152400"/>
            <a:ext cx="99568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ME DEIXARÁS MORRER SEM TE VER,</a:t>
            </a:r>
            <a:r>
              <a:rPr lang="pt-BR" sz="5800" b="1" dirty="0" smtClean="0">
                <a:latin typeface="Arial Black" panose="020B0A04020102020204" pitchFamily="34" charset="0"/>
              </a:rPr>
              <a:t/>
            </a:r>
            <a:br>
              <a:rPr lang="pt-BR" sz="5800" b="1" dirty="0" smtClean="0">
                <a:latin typeface="Arial Black" panose="020B0A04020102020204" pitchFamily="34" charset="0"/>
              </a:rPr>
            </a:br>
            <a:r>
              <a:rPr lang="pt-BR" sz="5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EU SEI QUE TUDO PODES MUDAR</a:t>
            </a:r>
            <a:r>
              <a:rPr lang="pt-BR" sz="5800" b="1" dirty="0" smtClean="0">
                <a:latin typeface="Arial Black" panose="020B0A04020102020204" pitchFamily="34" charset="0"/>
              </a:rPr>
              <a:t/>
            </a:r>
            <a:br>
              <a:rPr lang="pt-BR" sz="5800" b="1" dirty="0" smtClean="0">
                <a:latin typeface="Arial Black" panose="020B0A04020102020204" pitchFamily="34" charset="0"/>
              </a:rPr>
            </a:br>
            <a:r>
              <a:rPr lang="pt-BR" sz="5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ENCONTRAR CONTIGO JESUS</a:t>
            </a:r>
            <a:r>
              <a:rPr lang="pt-BR" sz="5800" b="1" dirty="0" smtClean="0">
                <a:latin typeface="Arial Black" panose="020B0A04020102020204" pitchFamily="34" charset="0"/>
              </a:rPr>
              <a:t/>
            </a:r>
            <a:br>
              <a:rPr lang="pt-BR" sz="5800" b="1" dirty="0" smtClean="0">
                <a:latin typeface="Arial Black" panose="020B0A04020102020204" pitchFamily="34" charset="0"/>
              </a:rPr>
            </a:br>
            <a:r>
              <a:rPr lang="pt-BR" sz="5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VIRTUDE DE TI SAÍRA...</a:t>
            </a:r>
            <a:endParaRPr lang="pt-BR" sz="5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0"/>
            <a:ext cx="11836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TE DEIXAREI SEM MEU MILAGRE VER</a:t>
            </a:r>
            <a:r>
              <a:rPr lang="pt-BR" sz="5600" b="1" dirty="0" smtClean="0">
                <a:latin typeface="Arial Black" panose="020B0A04020102020204" pitchFamily="34" charset="0"/>
              </a:rPr>
              <a:t/>
            </a:r>
            <a:br>
              <a:rPr lang="pt-BR" sz="5600" b="1" dirty="0" smtClean="0">
                <a:latin typeface="Arial Black" panose="020B0A04020102020204" pitchFamily="34" charset="0"/>
              </a:rPr>
            </a:br>
            <a:r>
              <a:rPr lang="pt-BR" sz="5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CLAMAREI ATÉ TUA ATENÇÃO CHAMAR</a:t>
            </a:r>
            <a:r>
              <a:rPr lang="pt-BR" sz="5600" b="1" dirty="0" smtClean="0">
                <a:latin typeface="Arial Black" panose="020B0A04020102020204" pitchFamily="34" charset="0"/>
              </a:rPr>
              <a:t/>
            </a:r>
            <a:br>
              <a:rPr lang="pt-BR" sz="5600" b="1" dirty="0" smtClean="0">
                <a:latin typeface="Arial Black" panose="020B0A04020102020204" pitchFamily="34" charset="0"/>
              </a:rPr>
            </a:br>
            <a:r>
              <a:rPr lang="pt-BR" sz="5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PRECISO UMA MULTIDÃO ROMPER</a:t>
            </a:r>
            <a:r>
              <a:rPr lang="pt-BR" sz="5600" b="1" dirty="0" smtClean="0">
                <a:latin typeface="Arial Black" panose="020B0A04020102020204" pitchFamily="34" charset="0"/>
              </a:rPr>
              <a:t/>
            </a:r>
            <a:br>
              <a:rPr lang="pt-BR" sz="5600" b="1" dirty="0" smtClean="0">
                <a:latin typeface="Arial Black" panose="020B0A04020102020204" pitchFamily="34" charset="0"/>
              </a:rPr>
            </a:br>
            <a:r>
              <a:rPr lang="pt-BR" sz="5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ROMPEREI SÓ PRA TE TOCAR</a:t>
            </a:r>
            <a:endParaRPr lang="pt-BR" sz="5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104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Tema do Office</vt:lpstr>
      <vt:lpstr>NO CAMINHO DO MILAGRE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CAMINHO DO MILAGRE</dc:title>
  <dc:creator>Carlinhos Lemos</dc:creator>
  <cp:lastModifiedBy>Carlinhos Lemos</cp:lastModifiedBy>
  <cp:revision>10</cp:revision>
  <dcterms:created xsi:type="dcterms:W3CDTF">2021-12-27T23:06:52Z</dcterms:created>
  <dcterms:modified xsi:type="dcterms:W3CDTF">2021-12-30T22:42:48Z</dcterms:modified>
</cp:coreProperties>
</file>