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58" r:id="rId5"/>
    <p:sldId id="261" r:id="rId6"/>
    <p:sldId id="269" r:id="rId7"/>
    <p:sldId id="259" r:id="rId8"/>
    <p:sldId id="270" r:id="rId9"/>
    <p:sldId id="262" r:id="rId10"/>
    <p:sldId id="263" r:id="rId11"/>
    <p:sldId id="265" r:id="rId12"/>
    <p:sldId id="271" r:id="rId13"/>
    <p:sldId id="272" r:id="rId14"/>
    <p:sldId id="266" r:id="rId15"/>
    <p:sldId id="267" r:id="rId16"/>
    <p:sldId id="273" r:id="rId17"/>
    <p:sldId id="274" r:id="rId1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49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010F9B-E61A-4C84-A89F-490500E31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BCD9D3F-FED9-4ECA-982D-E639375C39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A042AC9-B299-4000-84AD-1CFD81865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3F8DC-8528-4D81-937C-142914043EA4}" type="datetimeFigureOut">
              <a:rPr lang="pt-BR" smtClean="0"/>
              <a:t>03/11/2019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7CFB535-0C9B-4F4A-8DE3-892F675AF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ED52A72-9A61-4BF6-9409-DD8303498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25BD5-9C78-4F72-B090-4F7D0289A8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5074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C391BA-DA04-4F39-AB0C-3293A7C64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B137238-A9C7-4AE1-B546-CC49A6572C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1A31E94-6AE1-4976-805C-5263EE5C3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3F8DC-8528-4D81-937C-142914043EA4}" type="datetimeFigureOut">
              <a:rPr lang="pt-BR" smtClean="0"/>
              <a:t>03/11/2019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9BD8284-85D9-447C-AAB0-935BF686E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9E35688-693A-4CF1-9D1A-E764409AC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25BD5-9C78-4F72-B090-4F7D0289A8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5838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59BA906-3A7A-415B-AECA-C84457D3F7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6104A7E-8F77-4542-BF29-1A0EC38689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914C37F-2DBB-43DC-A132-270B4C4E4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3F8DC-8528-4D81-937C-142914043EA4}" type="datetimeFigureOut">
              <a:rPr lang="pt-BR" smtClean="0"/>
              <a:t>03/11/2019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6DF8ECD-8696-493C-83EA-CE92792CC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B90C79C-C8DF-4EAC-9A47-1C8BBC22D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25BD5-9C78-4F72-B090-4F7D0289A8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8662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3B4A78-8D49-4CEB-B23F-0935CB99F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24A1A4F-4BCD-453D-8BCE-37232613D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185A31E-B2D0-46B6-8A2E-1274D669F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3F8DC-8528-4D81-937C-142914043EA4}" type="datetimeFigureOut">
              <a:rPr lang="pt-BR" smtClean="0"/>
              <a:t>03/11/2019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0936C99-481A-4E1F-921E-0E0298FE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DA11B1F-1727-4320-9DF5-30288F962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25BD5-9C78-4F72-B090-4F7D0289A8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3773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A35287-1D07-45ED-9643-210BD7675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82C006F-4B48-4CD8-A5A1-9418D6201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786E7A5-F5A6-482F-9E24-EF5EF9C22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3F8DC-8528-4D81-937C-142914043EA4}" type="datetimeFigureOut">
              <a:rPr lang="pt-BR" smtClean="0"/>
              <a:t>03/11/2019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85037A3-99C5-4598-8638-3F4CF2F64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9801E8B-AE27-4E2C-9A3A-1928CD573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25BD5-9C78-4F72-B090-4F7D0289A8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4029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45D7C6-3BBC-43E2-B17F-63DCE0EB6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7052719-3FCA-457D-9027-3033AB7D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D2376AA-BD73-4CB5-B1D8-4EBF687681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306E4B7-B834-41A3-8697-B982D1D4D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3F8DC-8528-4D81-937C-142914043EA4}" type="datetimeFigureOut">
              <a:rPr lang="pt-BR" smtClean="0"/>
              <a:t>03/11/2019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0ECE52F-B86B-44BA-85F6-660493AD3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2C6E04D-FF17-40D7-8850-20D6027BE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25BD5-9C78-4F72-B090-4F7D0289A8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2191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3F7A4F-1B4E-484B-A840-3312132AA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60C7FE7-7C4A-46F0-AEAA-80F0DFFA7A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F4BA538-5B54-4C5D-944A-8F397763AC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2F19BA2-A05F-4F23-82B7-C67DA36451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887841D-7D4D-47E0-9829-E2C2E0A1BB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8979F7B-A869-4349-9903-EDC23352A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3F8DC-8528-4D81-937C-142914043EA4}" type="datetimeFigureOut">
              <a:rPr lang="pt-BR" smtClean="0"/>
              <a:t>03/11/2019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3DB36FE-00D7-4547-A563-289784F09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C31E581-3489-4C07-AF72-D201D2FDD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25BD5-9C78-4F72-B090-4F7D0289A8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5946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D7675B-5105-43FC-ABF4-B6A4C2317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0C380DF-9E47-4FD1-B56F-360579072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3F8DC-8528-4D81-937C-142914043EA4}" type="datetimeFigureOut">
              <a:rPr lang="pt-BR" smtClean="0"/>
              <a:t>03/11/2019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37F3DD0-0058-4EBF-83D0-9F476DE97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BE1864E-4E57-467C-9C35-2F889ECBB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25BD5-9C78-4F72-B090-4F7D0289A8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5080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85E886C-5AA3-4BAC-941E-29F6D1608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3F8DC-8528-4D81-937C-142914043EA4}" type="datetimeFigureOut">
              <a:rPr lang="pt-BR" smtClean="0"/>
              <a:t>03/11/2019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558CB8C-FF52-4DAA-8D93-9DD3F1BD0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1B1D8FF-808E-4E1C-8DB9-5D0E43D72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25BD5-9C78-4F72-B090-4F7D0289A8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2618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46B7D6-A57D-4762-9B3D-827C466B0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5BD2626-CA99-44B5-A857-0C8E2149E9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E63B9B9-A3B2-4510-A673-C681C6DF42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B948C92-CA44-4AAC-A91C-374427E11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3F8DC-8528-4D81-937C-142914043EA4}" type="datetimeFigureOut">
              <a:rPr lang="pt-BR" smtClean="0"/>
              <a:t>03/11/2019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D38F0AC-DAF5-4E14-B731-0BB586D33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6637728-8A84-4703-9EDB-BDEA56184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25BD5-9C78-4F72-B090-4F7D0289A8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8067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3A983C-FC56-4A3C-B747-0059E8D2B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18FF311-0FD0-4952-B382-E6473BC945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73A2BC7-0A2E-422D-99C8-C180035BC4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9B5518D-7711-4065-8804-4FF9944B8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3F8DC-8528-4D81-937C-142914043EA4}" type="datetimeFigureOut">
              <a:rPr lang="pt-BR" smtClean="0"/>
              <a:t>03/11/2019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E65367E-5E73-4945-A2F4-C32CD05D0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A9C1155-C5E5-4FD4-BC1C-F07D5E1B2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25BD5-9C78-4F72-B090-4F7D0289A8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9938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42A83CF-755A-4991-A57F-B54EB6F45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CD78938-3D76-4759-8893-83CDC51ED1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92CB8EF-253C-4D8D-A276-69C5A76C40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83F8DC-8528-4D81-937C-142914043EA4}" type="datetimeFigureOut">
              <a:rPr lang="pt-BR" smtClean="0"/>
              <a:t>03/11/2019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794F2E7-101E-43C7-8CA2-2AAA26DEDE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74B5D4C-2AB9-45C4-B2C1-0CC739C46E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325BD5-9C78-4F72-B090-4F7D0289A8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7447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8BA6A0-47F8-4F93-89FF-DE94BFC88F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3798" y="1184941"/>
            <a:ext cx="10406128" cy="2387600"/>
          </a:xfrm>
        </p:spPr>
        <p:txBody>
          <a:bodyPr>
            <a:normAutofit fontScale="90000"/>
          </a:bodyPr>
          <a:lstStyle/>
          <a:p>
            <a:r>
              <a:rPr lang="pt-BR" b="1" dirty="0">
                <a:latin typeface="Arial Black" panose="020B0A04020102020204" pitchFamily="34" charset="0"/>
              </a:rPr>
              <a:t>                     </a:t>
            </a:r>
            <a:r>
              <a:rPr lang="pt-BR" sz="8900" b="1" dirty="0">
                <a:latin typeface="Arial Black" panose="020B0A04020102020204" pitchFamily="34" charset="0"/>
              </a:rPr>
              <a:t>O AUTOR</a:t>
            </a:r>
            <a:br>
              <a:rPr lang="pt-BR" b="1" dirty="0">
                <a:latin typeface="Arial Black" panose="020B0A04020102020204" pitchFamily="34" charset="0"/>
              </a:rPr>
            </a:br>
            <a:r>
              <a:rPr lang="pt-BR" b="1" dirty="0">
                <a:latin typeface="Arial Black" panose="020B0A04020102020204" pitchFamily="34" charset="0"/>
              </a:rPr>
              <a:t>                  </a:t>
            </a:r>
            <a:r>
              <a:rPr lang="pt-BR" sz="4800" b="1" u="sng" dirty="0">
                <a:latin typeface="Arial Black" panose="020B0A04020102020204" pitchFamily="34" charset="0"/>
              </a:rPr>
              <a:t>PRETO NO BRANCO</a:t>
            </a:r>
            <a:endParaRPr lang="pt-BR" b="1" u="sng" dirty="0">
              <a:latin typeface="Arial Black" panose="020B0A04020102020204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AB37798-B11B-4FFA-A919-6B474641BBE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69" t="19898" r="8731" b="19179"/>
          <a:stretch/>
        </p:blipFill>
        <p:spPr>
          <a:xfrm>
            <a:off x="9645259" y="5800123"/>
            <a:ext cx="2546741" cy="1057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9313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AF966ED4-7E28-4B28-8D2D-E37656E4F0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184129"/>
            <a:ext cx="12192000" cy="66738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223767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eaLnBrk="0" fontAlgn="base" hangingPunct="0">
              <a:lnSpc>
                <a:spcPct val="100000"/>
              </a:lnSpc>
              <a:spcAft>
                <a:spcPct val="0"/>
              </a:spcAft>
            </a:pPr>
            <a:b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424242"/>
                </a:solidFill>
                <a:effectLst/>
                <a:latin typeface="Roboto Mono"/>
              </a:rPr>
            </a:br>
            <a:r>
              <a:rPr lang="pt-BR" sz="8000" b="1" dirty="0">
                <a:latin typeface="Arial Black" panose="020B0A04020102020204" pitchFamily="34" charset="0"/>
              </a:rPr>
              <a:t>VISITAR O JARDIM DE INFÂNCIA</a:t>
            </a:r>
            <a:br>
              <a:rPr lang="pt-BR" sz="8000" b="1" dirty="0">
                <a:latin typeface="Arial Black" panose="020B0A04020102020204" pitchFamily="34" charset="0"/>
              </a:rPr>
            </a:br>
            <a:r>
              <a:rPr lang="pt-BR" sz="8000" b="1" dirty="0">
                <a:latin typeface="Arial Black" panose="020B0A04020102020204" pitchFamily="34" charset="0"/>
              </a:rPr>
              <a:t>É MANTER A ALMA ABERTA </a:t>
            </a:r>
            <a:br>
              <a:rPr lang="pt-BR" sz="8000" b="1" dirty="0">
                <a:latin typeface="Arial Black" panose="020B0A04020102020204" pitchFamily="34" charset="0"/>
              </a:rPr>
            </a:br>
            <a:r>
              <a:rPr lang="pt-BR" sz="8000" b="1" dirty="0">
                <a:latin typeface="Arial Black" panose="020B0A04020102020204" pitchFamily="34" charset="0"/>
              </a:rPr>
              <a:t>PRO AMOR</a:t>
            </a:r>
            <a:endParaRPr kumimoji="0" lang="pt-BR" altLang="pt-BR" sz="8000" b="1" i="0" u="none" strike="noStrike" cap="none" normalizeH="0" baseline="0" dirty="0">
              <a:ln>
                <a:noFill/>
              </a:ln>
              <a:effectLst/>
              <a:latin typeface="Arial Black" panose="020B0A04020102020204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3BCFA37-0045-49E1-90DC-8FE7F87E3E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69" t="19898" r="8731" b="19179"/>
          <a:stretch/>
        </p:blipFill>
        <p:spPr>
          <a:xfrm>
            <a:off x="9645259" y="5800123"/>
            <a:ext cx="2546741" cy="1057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575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E4D92A2A-058A-4A4B-9BCB-8EE5A8A6FEBD}"/>
              </a:ext>
            </a:extLst>
          </p:cNvPr>
          <p:cNvSpPr/>
          <p:nvPr/>
        </p:nvSpPr>
        <p:spPr>
          <a:xfrm>
            <a:off x="0" y="497594"/>
            <a:ext cx="121920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6600" b="1" dirty="0">
                <a:latin typeface="Arial Black" panose="020B0A04020102020204" pitchFamily="34" charset="0"/>
              </a:rPr>
              <a:t>MAS A GENTE QUER CRESCER, SER ADULTO TUDO BEM</a:t>
            </a:r>
            <a:br>
              <a:rPr lang="pt-BR" sz="6600" b="1" dirty="0">
                <a:latin typeface="Arial Black" panose="020B0A04020102020204" pitchFamily="34" charset="0"/>
              </a:rPr>
            </a:br>
            <a:r>
              <a:rPr lang="pt-BR" sz="6600" b="1" dirty="0">
                <a:latin typeface="Arial Black" panose="020B0A04020102020204" pitchFamily="34" charset="0"/>
              </a:rPr>
              <a:t>E SE ESQUECE QUE NO CÉU SÓ ENTRA QUEM FOR CRIANÇA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22801F8-126E-4476-8C7C-69DC6C2AB7F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69" t="19898" r="8731" b="19179"/>
          <a:stretch/>
        </p:blipFill>
        <p:spPr>
          <a:xfrm>
            <a:off x="9645259" y="5800123"/>
            <a:ext cx="2546741" cy="1057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1385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E4D92A2A-058A-4A4B-9BCB-8EE5A8A6FEBD}"/>
              </a:ext>
            </a:extLst>
          </p:cNvPr>
          <p:cNvSpPr/>
          <p:nvPr/>
        </p:nvSpPr>
        <p:spPr>
          <a:xfrm>
            <a:off x="0" y="477512"/>
            <a:ext cx="121920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6600" b="1" dirty="0">
                <a:latin typeface="Arial Black" panose="020B0A04020102020204" pitchFamily="34" charset="0"/>
              </a:rPr>
              <a:t>NÃO SE VENCE UM DRAGÃO COM ESPADA </a:t>
            </a:r>
          </a:p>
          <a:p>
            <a:pPr algn="ctr"/>
            <a:r>
              <a:rPr lang="pt-BR" sz="6600" b="1" dirty="0">
                <a:latin typeface="Arial Black" panose="020B0A04020102020204" pitchFamily="34" charset="0"/>
              </a:rPr>
              <a:t>DE PAPEL</a:t>
            </a:r>
            <a:br>
              <a:rPr lang="pt-BR" sz="6600" b="1" dirty="0">
                <a:latin typeface="Arial Black" panose="020B0A04020102020204" pitchFamily="34" charset="0"/>
              </a:rPr>
            </a:br>
            <a:r>
              <a:rPr lang="pt-BR" sz="6600" b="1" dirty="0">
                <a:latin typeface="Arial Black" panose="020B0A04020102020204" pitchFamily="34" charset="0"/>
              </a:rPr>
              <a:t>TEM QUE AMADURECER SEM PERDER </a:t>
            </a:r>
          </a:p>
          <a:p>
            <a:pPr algn="ctr"/>
            <a:r>
              <a:rPr lang="pt-BR" sz="6600" b="1" dirty="0">
                <a:latin typeface="Arial Black" panose="020B0A04020102020204" pitchFamily="34" charset="0"/>
              </a:rPr>
              <a:t>TERNURA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0DDACE6-9D0F-4351-8255-9D6B3E68F28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69" t="19898" r="8731" b="19179"/>
          <a:stretch/>
        </p:blipFill>
        <p:spPr>
          <a:xfrm>
            <a:off x="9645259" y="5800123"/>
            <a:ext cx="2546741" cy="1057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6700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59EA9429-4CF1-4606-8DD3-ACCC6D678E1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69" t="19898" r="8731" b="19179"/>
          <a:stretch/>
        </p:blipFill>
        <p:spPr>
          <a:xfrm>
            <a:off x="9645259" y="5800123"/>
            <a:ext cx="2546741" cy="1057877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40229C12-0AA2-4B44-8033-A7EE309ABF48}"/>
              </a:ext>
            </a:extLst>
          </p:cNvPr>
          <p:cNvSpPr/>
          <p:nvPr/>
        </p:nvSpPr>
        <p:spPr>
          <a:xfrm>
            <a:off x="0" y="1645139"/>
            <a:ext cx="121920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8800" b="1" dirty="0">
                <a:latin typeface="Arial Black" panose="020B0A04020102020204" pitchFamily="34" charset="0"/>
              </a:rPr>
              <a:t>E A VIDA, EU SEI</a:t>
            </a:r>
          </a:p>
          <a:p>
            <a:pPr algn="ctr"/>
            <a:r>
              <a:rPr lang="pt-BR" sz="8800" b="1" dirty="0">
                <a:latin typeface="Arial Black" panose="020B0A04020102020204" pitchFamily="34" charset="0"/>
              </a:rPr>
              <a:t> DARIA UM LIVRO BOM</a:t>
            </a:r>
            <a:endParaRPr lang="pt-BR" sz="8800" dirty="0"/>
          </a:p>
        </p:txBody>
      </p:sp>
    </p:spTree>
    <p:extLst>
      <p:ext uri="{BB962C8B-B14F-4D97-AF65-F5344CB8AC3E}">
        <p14:creationId xmlns:p14="http://schemas.microsoft.com/office/powerpoint/2010/main" val="17049818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8EC4B739-F829-4EA9-9AF4-EEF8A3873F5A}"/>
              </a:ext>
            </a:extLst>
          </p:cNvPr>
          <p:cNvSpPr/>
          <p:nvPr/>
        </p:nvSpPr>
        <p:spPr>
          <a:xfrm>
            <a:off x="0" y="244700"/>
            <a:ext cx="12192000" cy="78483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7200" dirty="0">
                <a:latin typeface="Arial Black" panose="020B0A04020102020204" pitchFamily="34" charset="0"/>
              </a:rPr>
              <a:t>É QUE O AUTOR QUE ESCREVEU A MINHA HISTÓRIA</a:t>
            </a:r>
            <a:br>
              <a:rPr lang="pt-BR" sz="7200" dirty="0">
                <a:latin typeface="Arial Black" panose="020B0A04020102020204" pitchFamily="34" charset="0"/>
              </a:rPr>
            </a:br>
            <a:r>
              <a:rPr lang="pt-BR" sz="7200" dirty="0">
                <a:latin typeface="Arial Black" panose="020B0A04020102020204" pitchFamily="34" charset="0"/>
              </a:rPr>
              <a:t>SABE BEM </a:t>
            </a:r>
          </a:p>
          <a:p>
            <a:pPr algn="ctr"/>
            <a:r>
              <a:rPr lang="pt-BR" sz="7200" dirty="0">
                <a:latin typeface="Arial Black" panose="020B0A04020102020204" pitchFamily="34" charset="0"/>
              </a:rPr>
              <a:t>O QUE É MELHOR PRA MIM</a:t>
            </a:r>
            <a:br>
              <a:rPr lang="pt-BR" sz="7200" dirty="0">
                <a:latin typeface="Arial Black" panose="020B0A04020102020204" pitchFamily="34" charset="0"/>
              </a:rPr>
            </a:br>
            <a:endParaRPr lang="pt-BR" sz="7200" dirty="0">
              <a:latin typeface="Arial Black" panose="020B0A04020102020204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38AEB99-EF0A-427C-89F2-FFB778DF640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69" t="19898" r="8731" b="19179"/>
          <a:stretch/>
        </p:blipFill>
        <p:spPr>
          <a:xfrm>
            <a:off x="9645259" y="5800123"/>
            <a:ext cx="2546741" cy="1057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5357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10D7B145-0A37-42A4-8A57-836F1F2F6E9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69" t="19898" r="8731" b="19179"/>
          <a:stretch/>
        </p:blipFill>
        <p:spPr>
          <a:xfrm>
            <a:off x="9645259" y="5800123"/>
            <a:ext cx="2546741" cy="1057877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80FC71B1-FF1D-420D-B602-3D2826916175}"/>
              </a:ext>
            </a:extLst>
          </p:cNvPr>
          <p:cNvSpPr/>
          <p:nvPr/>
        </p:nvSpPr>
        <p:spPr>
          <a:xfrm>
            <a:off x="0" y="849616"/>
            <a:ext cx="12192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7200" dirty="0">
                <a:latin typeface="Arial Black" panose="020B0A04020102020204" pitchFamily="34" charset="0"/>
              </a:rPr>
              <a:t>E ME AMOU TANTO QUE ME FEZ SABER</a:t>
            </a:r>
            <a:br>
              <a:rPr lang="pt-BR" sz="7200" dirty="0">
                <a:latin typeface="Arial Black" panose="020B0A04020102020204" pitchFamily="34" charset="0"/>
              </a:rPr>
            </a:br>
            <a:r>
              <a:rPr lang="pt-BR" sz="7200" dirty="0">
                <a:latin typeface="Arial Black" panose="020B0A04020102020204" pitchFamily="34" charset="0"/>
              </a:rPr>
              <a:t>TUDO É PARTE DO SEU PLANO PRA ME VER SORRIR</a:t>
            </a:r>
            <a:endParaRPr lang="pt-BR" sz="7200" dirty="0"/>
          </a:p>
        </p:txBody>
      </p:sp>
    </p:spTree>
    <p:extLst>
      <p:ext uri="{BB962C8B-B14F-4D97-AF65-F5344CB8AC3E}">
        <p14:creationId xmlns:p14="http://schemas.microsoft.com/office/powerpoint/2010/main" val="190794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8EC4B739-F829-4EA9-9AF4-EEF8A3873F5A}"/>
              </a:ext>
            </a:extLst>
          </p:cNvPr>
          <p:cNvSpPr/>
          <p:nvPr/>
        </p:nvSpPr>
        <p:spPr>
          <a:xfrm>
            <a:off x="0" y="244700"/>
            <a:ext cx="12192000" cy="78483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7200" dirty="0">
                <a:latin typeface="Arial Black" panose="020B0A04020102020204" pitchFamily="34" charset="0"/>
              </a:rPr>
              <a:t>É QUE O AUTOR QUE ESCREVEU A MINHA HISTÓRIA</a:t>
            </a:r>
            <a:br>
              <a:rPr lang="pt-BR" sz="7200" dirty="0">
                <a:latin typeface="Arial Black" panose="020B0A04020102020204" pitchFamily="34" charset="0"/>
              </a:rPr>
            </a:br>
            <a:r>
              <a:rPr lang="pt-BR" sz="7200" dirty="0">
                <a:latin typeface="Arial Black" panose="020B0A04020102020204" pitchFamily="34" charset="0"/>
              </a:rPr>
              <a:t>SABE BEM </a:t>
            </a:r>
          </a:p>
          <a:p>
            <a:pPr algn="ctr"/>
            <a:r>
              <a:rPr lang="pt-BR" sz="7200" dirty="0">
                <a:latin typeface="Arial Black" panose="020B0A04020102020204" pitchFamily="34" charset="0"/>
              </a:rPr>
              <a:t>O QUE É MELHOR PRA MIM</a:t>
            </a:r>
            <a:br>
              <a:rPr lang="pt-BR" sz="7200" dirty="0">
                <a:latin typeface="Arial Black" panose="020B0A04020102020204" pitchFamily="34" charset="0"/>
              </a:rPr>
            </a:br>
            <a:endParaRPr lang="pt-BR" sz="7200" dirty="0">
              <a:latin typeface="Arial Black" panose="020B0A04020102020204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38AEB99-EF0A-427C-89F2-FFB778DF640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69" t="19898" r="8731" b="19179"/>
          <a:stretch/>
        </p:blipFill>
        <p:spPr>
          <a:xfrm>
            <a:off x="9645259" y="5800123"/>
            <a:ext cx="2546741" cy="1057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331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10D7B145-0A37-42A4-8A57-836F1F2F6E9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69" t="19898" r="8731" b="19179"/>
          <a:stretch/>
        </p:blipFill>
        <p:spPr>
          <a:xfrm>
            <a:off x="9645259" y="5800123"/>
            <a:ext cx="2546741" cy="1057877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80FC71B1-FF1D-420D-B602-3D2826916175}"/>
              </a:ext>
            </a:extLst>
          </p:cNvPr>
          <p:cNvSpPr/>
          <p:nvPr/>
        </p:nvSpPr>
        <p:spPr>
          <a:xfrm>
            <a:off x="0" y="823858"/>
            <a:ext cx="12192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7200" dirty="0">
                <a:latin typeface="Arial Black" panose="020B0A04020102020204" pitchFamily="34" charset="0"/>
              </a:rPr>
              <a:t>E ME AMOU TANTO QUE ME FEZ SABER</a:t>
            </a:r>
            <a:br>
              <a:rPr lang="pt-BR" sz="7200" dirty="0">
                <a:latin typeface="Arial Black" panose="020B0A04020102020204" pitchFamily="34" charset="0"/>
              </a:rPr>
            </a:br>
            <a:r>
              <a:rPr lang="pt-BR" sz="7200" dirty="0">
                <a:latin typeface="Arial Black" panose="020B0A04020102020204" pitchFamily="34" charset="0"/>
              </a:rPr>
              <a:t>TUDO É PARTE DO SEU PLANO PRA ME VER SORRIR</a:t>
            </a:r>
            <a:endParaRPr lang="pt-BR" sz="7200" dirty="0"/>
          </a:p>
        </p:txBody>
      </p:sp>
    </p:spTree>
    <p:extLst>
      <p:ext uri="{BB962C8B-B14F-4D97-AF65-F5344CB8AC3E}">
        <p14:creationId xmlns:p14="http://schemas.microsoft.com/office/powerpoint/2010/main" val="3752184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3B966D51-B322-4042-826A-0878DF2F48D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69" t="19898" r="8731" b="19179"/>
          <a:stretch/>
        </p:blipFill>
        <p:spPr>
          <a:xfrm>
            <a:off x="9645259" y="5800123"/>
            <a:ext cx="2546741" cy="1057877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782A8C54-EA4A-44F3-AA80-F1E3A1D9C5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431643"/>
            <a:ext cx="12192000" cy="642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223767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pt-BR" sz="8000" b="1" dirty="0">
                <a:latin typeface="Arial Black" panose="020B0A04020102020204" pitchFamily="34" charset="0"/>
              </a:rPr>
              <a:t>QUANDO A GENTE </a:t>
            </a:r>
            <a:br>
              <a:rPr lang="pt-BR" sz="8000" b="1" dirty="0">
                <a:latin typeface="Arial Black" panose="020B0A04020102020204" pitchFamily="34" charset="0"/>
              </a:rPr>
            </a:br>
            <a:r>
              <a:rPr lang="pt-BR" sz="8000" b="1" dirty="0">
                <a:latin typeface="Arial Black" panose="020B0A04020102020204" pitchFamily="34" charset="0"/>
              </a:rPr>
              <a:t>É CRIANÇA</a:t>
            </a:r>
            <a:br>
              <a:rPr lang="pt-BR" sz="8000" b="1" dirty="0">
                <a:latin typeface="Arial Black" panose="020B0A04020102020204" pitchFamily="34" charset="0"/>
              </a:rPr>
            </a:br>
            <a:r>
              <a:rPr lang="pt-BR" sz="8000" b="1" dirty="0">
                <a:latin typeface="Arial Black" panose="020B0A04020102020204" pitchFamily="34" charset="0"/>
              </a:rPr>
              <a:t>TUDO É LINDO </a:t>
            </a:r>
            <a:br>
              <a:rPr lang="pt-BR" sz="8000" b="1" dirty="0">
                <a:latin typeface="Arial Black" panose="020B0A04020102020204" pitchFamily="34" charset="0"/>
              </a:rPr>
            </a:br>
            <a:r>
              <a:rPr lang="pt-BR" sz="8000" b="1" dirty="0">
                <a:latin typeface="Arial Black" panose="020B0A04020102020204" pitchFamily="34" charset="0"/>
              </a:rPr>
              <a:t>E COLORIDO </a:t>
            </a:r>
            <a:br>
              <a:rPr lang="pt-BR" sz="8000" b="1" dirty="0">
                <a:latin typeface="Arial Black" panose="020B0A04020102020204" pitchFamily="34" charset="0"/>
              </a:rPr>
            </a:br>
            <a:r>
              <a:rPr lang="pt-BR" sz="8000" b="1" dirty="0">
                <a:latin typeface="Arial Black" panose="020B0A04020102020204" pitchFamily="34" charset="0"/>
              </a:rPr>
              <a:t>DE VER</a:t>
            </a:r>
            <a:endParaRPr kumimoji="0" lang="pt-BR" altLang="pt-BR" sz="8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2087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3B966D51-B322-4042-826A-0878DF2F48D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69" t="19898" r="8731" b="19179"/>
          <a:stretch/>
        </p:blipFill>
        <p:spPr>
          <a:xfrm>
            <a:off x="9645259" y="5800123"/>
            <a:ext cx="2546741" cy="1057877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782A8C54-EA4A-44F3-AA80-F1E3A1D9C5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430350"/>
            <a:ext cx="12192000" cy="642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223767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pt-BR" sz="8000" b="1" dirty="0">
                <a:latin typeface="Arial Black" panose="020B0A04020102020204" pitchFamily="34" charset="0"/>
              </a:rPr>
              <a:t>AS LEMBRANÇAS </a:t>
            </a:r>
            <a:br>
              <a:rPr lang="pt-BR" sz="8000" b="1" dirty="0">
                <a:latin typeface="Arial Black" panose="020B0A04020102020204" pitchFamily="34" charset="0"/>
              </a:rPr>
            </a:br>
            <a:r>
              <a:rPr lang="pt-BR" sz="8000" b="1" dirty="0">
                <a:latin typeface="Arial Black" panose="020B0A04020102020204" pitchFamily="34" charset="0"/>
              </a:rPr>
              <a:t>DA INFÂNCIA </a:t>
            </a:r>
            <a:br>
              <a:rPr lang="pt-BR" sz="8000" b="1" dirty="0">
                <a:latin typeface="Arial Black" panose="020B0A04020102020204" pitchFamily="34" charset="0"/>
              </a:rPr>
            </a:br>
            <a:r>
              <a:rPr lang="pt-BR" sz="8000" b="1" dirty="0">
                <a:latin typeface="Arial Black" panose="020B0A04020102020204" pitchFamily="34" charset="0"/>
              </a:rPr>
              <a:t>DO PRIMEIRO BEIJO </a:t>
            </a:r>
            <a:br>
              <a:rPr lang="pt-BR" sz="8000" b="1" dirty="0">
                <a:latin typeface="Arial Black" panose="020B0A04020102020204" pitchFamily="34" charset="0"/>
              </a:rPr>
            </a:br>
            <a:r>
              <a:rPr lang="pt-BR" sz="8000" b="1" dirty="0">
                <a:latin typeface="Arial Black" panose="020B0A04020102020204" pitchFamily="34" charset="0"/>
              </a:rPr>
              <a:t>AO PRIMEIRO </a:t>
            </a:r>
            <a:br>
              <a:rPr lang="pt-BR" sz="8000" b="1" dirty="0">
                <a:latin typeface="Arial Black" panose="020B0A04020102020204" pitchFamily="34" charset="0"/>
              </a:rPr>
            </a:br>
            <a:r>
              <a:rPr lang="pt-BR" sz="8000" b="1" dirty="0">
                <a:latin typeface="Arial Black" panose="020B0A04020102020204" pitchFamily="34" charset="0"/>
              </a:rPr>
              <a:t>AMOR</a:t>
            </a:r>
            <a:endParaRPr kumimoji="0" lang="pt-BR" altLang="pt-BR" sz="8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2520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A3FA9DEC-BC74-4840-A012-937A8F05FA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69" t="19898" r="8731" b="19179"/>
          <a:stretch/>
        </p:blipFill>
        <p:spPr>
          <a:xfrm>
            <a:off x="9645259" y="5800123"/>
            <a:ext cx="2546741" cy="1057877"/>
          </a:xfrm>
          <a:prstGeom prst="rect">
            <a:avLst/>
          </a:prstGeom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6B814548-2159-42C8-895C-14DA8BB384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491905"/>
            <a:ext cx="12191999" cy="63660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223767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pt-BR" sz="6600" b="1" dirty="0">
                <a:latin typeface="Arial Black" panose="020B0A04020102020204" pitchFamily="34" charset="0"/>
              </a:rPr>
              <a:t>E POR FALAR EM AMOR DÓI NO PEITO PERCEBER</a:t>
            </a:r>
            <a:br>
              <a:rPr lang="pt-BR" sz="6600" b="1" dirty="0">
                <a:latin typeface="Arial Black" panose="020B0A04020102020204" pitchFamily="34" charset="0"/>
              </a:rPr>
            </a:br>
            <a:r>
              <a:rPr lang="pt-BR" sz="6600" b="1" dirty="0">
                <a:latin typeface="Arial Black" panose="020B0A04020102020204" pitchFamily="34" charset="0"/>
              </a:rPr>
              <a:t>QUE A FERIDA QUE </a:t>
            </a:r>
            <a:br>
              <a:rPr lang="pt-BR" sz="6600" b="1" dirty="0">
                <a:latin typeface="Arial Black" panose="020B0A04020102020204" pitchFamily="34" charset="0"/>
              </a:rPr>
            </a:br>
            <a:r>
              <a:rPr lang="pt-BR" sz="6600" b="1" dirty="0">
                <a:latin typeface="Arial Black" panose="020B0A04020102020204" pitchFamily="34" charset="0"/>
              </a:rPr>
              <a:t>MAIS DÓI </a:t>
            </a:r>
            <a:br>
              <a:rPr lang="pt-BR" sz="6600" b="1" dirty="0">
                <a:latin typeface="Arial Black" panose="020B0A04020102020204" pitchFamily="34" charset="0"/>
              </a:rPr>
            </a:br>
            <a:r>
              <a:rPr lang="pt-BR" sz="6600" b="1" dirty="0">
                <a:latin typeface="Arial Black" panose="020B0A04020102020204" pitchFamily="34" charset="0"/>
              </a:rPr>
              <a:t>VEM DE QUEM A </a:t>
            </a:r>
            <a:br>
              <a:rPr lang="pt-BR" sz="6600" b="1" dirty="0">
                <a:latin typeface="Arial Black" panose="020B0A04020102020204" pitchFamily="34" charset="0"/>
              </a:rPr>
            </a:br>
            <a:r>
              <a:rPr lang="pt-BR" sz="6600" b="1" dirty="0">
                <a:latin typeface="Arial Black" panose="020B0A04020102020204" pitchFamily="34" charset="0"/>
              </a:rPr>
              <a:t>GENTE AMA</a:t>
            </a:r>
            <a:endParaRPr kumimoji="0" lang="pt-BR" altLang="pt-BR" sz="6600" b="1" i="0" u="none" strike="noStrike" cap="none" normalizeH="0" baseline="0" dirty="0">
              <a:ln>
                <a:noFill/>
              </a:ln>
              <a:effectLst/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5424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A3FA9DEC-BC74-4840-A012-937A8F05FA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69" t="19898" r="8731" b="19179"/>
          <a:stretch/>
        </p:blipFill>
        <p:spPr>
          <a:xfrm>
            <a:off x="9645259" y="5800123"/>
            <a:ext cx="2546741" cy="1057877"/>
          </a:xfrm>
          <a:prstGeom prst="rect">
            <a:avLst/>
          </a:prstGeom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6B814548-2159-42C8-895C-14DA8BB384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" y="-562043"/>
            <a:ext cx="12191999" cy="82127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223767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eaLnBrk="0" fontAlgn="base" hangingPunct="0">
              <a:lnSpc>
                <a:spcPct val="100000"/>
              </a:lnSpc>
              <a:spcAft>
                <a:spcPct val="0"/>
              </a:spcAft>
            </a:pPr>
            <a:br>
              <a:rPr kumimoji="0" lang="pt-BR" altLang="pt-BR" sz="6000" b="1" i="0" u="none" strike="noStrike" cap="none" normalizeH="0" baseline="0" dirty="0">
                <a:ln>
                  <a:noFill/>
                </a:ln>
                <a:effectLst/>
                <a:latin typeface="Arial Black" panose="020B0A04020102020204" pitchFamily="34" charset="0"/>
              </a:rPr>
            </a:br>
            <a:r>
              <a:rPr lang="pt-BR" sz="6600" b="1" dirty="0">
                <a:latin typeface="Arial Black" panose="020B0A04020102020204" pitchFamily="34" charset="0"/>
              </a:rPr>
              <a:t>É PRECISO COMPREENDER QUE PRA TUDO HÁ UMA RAZÃO</a:t>
            </a:r>
            <a:br>
              <a:rPr lang="pt-BR" sz="6600" b="1" dirty="0">
                <a:latin typeface="Arial Black" panose="020B0A04020102020204" pitchFamily="34" charset="0"/>
              </a:rPr>
            </a:br>
            <a:r>
              <a:rPr lang="pt-BR" sz="6600" b="1" dirty="0">
                <a:latin typeface="Arial Black" panose="020B0A04020102020204" pitchFamily="34" charset="0"/>
              </a:rPr>
              <a:t>SEI QUE CICATRIZES SÃO PROVAS DO MEU CRESCIMENTO</a:t>
            </a:r>
            <a:br>
              <a:rPr lang="pt-BR" sz="6600" b="1" dirty="0">
                <a:latin typeface="Arial Black" panose="020B0A04020102020204" pitchFamily="34" charset="0"/>
              </a:rPr>
            </a:br>
            <a:endParaRPr kumimoji="0" lang="pt-BR" altLang="pt-BR" sz="6000" b="1" i="0" u="none" strike="noStrike" cap="none" normalizeH="0" baseline="0" dirty="0">
              <a:ln>
                <a:noFill/>
              </a:ln>
              <a:effectLst/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6845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A3FA9DEC-BC74-4840-A012-937A8F05FA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69" t="19898" r="8731" b="19179"/>
          <a:stretch/>
        </p:blipFill>
        <p:spPr>
          <a:xfrm>
            <a:off x="9645259" y="5800123"/>
            <a:ext cx="2546741" cy="1057877"/>
          </a:xfrm>
          <a:prstGeom prst="rect">
            <a:avLst/>
          </a:prstGeom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6B814548-2159-42C8-895C-14DA8BB384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" y="1834686"/>
            <a:ext cx="12191999" cy="3965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223767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pt-BR" sz="8000" b="1" dirty="0">
                <a:latin typeface="Arial Black" panose="020B0A04020102020204" pitchFamily="34" charset="0"/>
              </a:rPr>
              <a:t>MINHA VIDA, EU SEI DARIA UM LIVRO BOM</a:t>
            </a:r>
            <a:endParaRPr kumimoji="0" lang="pt-BR" altLang="pt-BR" sz="8000" b="1" i="0" u="none" strike="noStrike" cap="none" normalizeH="0" baseline="0" dirty="0">
              <a:ln>
                <a:noFill/>
              </a:ln>
              <a:effectLst/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2936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E73FD722-02D8-474B-B5BE-DCA79060FDA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69" t="19898" r="8731" b="19179"/>
          <a:stretch/>
        </p:blipFill>
        <p:spPr>
          <a:xfrm>
            <a:off x="9645259" y="5800123"/>
            <a:ext cx="2546741" cy="1057877"/>
          </a:xfrm>
          <a:prstGeom prst="rect">
            <a:avLst/>
          </a:prstGeom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AB4733B3-2320-4FA7-9CCB-BEE63CD1B2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214907"/>
            <a:ext cx="12192000" cy="6920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223767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pt-BR" sz="7200" b="1" dirty="0">
                <a:latin typeface="Arial Black" panose="020B0A04020102020204" pitchFamily="34" charset="0"/>
              </a:rPr>
              <a:t>É QUE O AUTOR QUE ESCREVEU A MINHA HISTÓRIA</a:t>
            </a:r>
            <a:br>
              <a:rPr lang="pt-BR" sz="16600" b="1" dirty="0">
                <a:latin typeface="Arial Black" panose="020B0A04020102020204" pitchFamily="34" charset="0"/>
              </a:rPr>
            </a:br>
            <a:r>
              <a:rPr lang="pt-BR" sz="7200" b="1" dirty="0">
                <a:latin typeface="Arial Black" panose="020B0A04020102020204" pitchFamily="34" charset="0"/>
              </a:rPr>
              <a:t>SABE BEM </a:t>
            </a:r>
            <a:br>
              <a:rPr lang="pt-BR" sz="7200" b="1" dirty="0">
                <a:latin typeface="Arial Black" panose="020B0A04020102020204" pitchFamily="34" charset="0"/>
              </a:rPr>
            </a:br>
            <a:r>
              <a:rPr lang="pt-BR" sz="7200" b="1" dirty="0">
                <a:latin typeface="Arial Black" panose="020B0A04020102020204" pitchFamily="34" charset="0"/>
              </a:rPr>
              <a:t>O QUE É MELHOR PRA MIM</a:t>
            </a:r>
            <a:endParaRPr kumimoji="0" lang="pt-BR" altLang="pt-BR" sz="13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6245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AB4733B3-2320-4FA7-9CCB-BEE63CD1B2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798081"/>
            <a:ext cx="12192000" cy="58120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223767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pt-BR" sz="7200" b="1" dirty="0">
                <a:latin typeface="Arial Black" panose="020B0A04020102020204" pitchFamily="34" charset="0"/>
              </a:rPr>
              <a:t>E ME AMOU TANTO QUE ME FEZ SABER</a:t>
            </a:r>
            <a:br>
              <a:rPr lang="pt-BR" sz="13800" b="1" dirty="0">
                <a:latin typeface="Arial Black" panose="020B0A04020102020204" pitchFamily="34" charset="0"/>
              </a:rPr>
            </a:br>
            <a:r>
              <a:rPr lang="pt-BR" sz="7200" b="1" dirty="0">
                <a:latin typeface="Arial Black" panose="020B0A04020102020204" pitchFamily="34" charset="0"/>
              </a:rPr>
              <a:t>TUDO É PARTE DO SEU PLANO PRA ME VER SORRIR</a:t>
            </a:r>
            <a:endParaRPr kumimoji="0" lang="pt-BR" altLang="pt-BR" sz="13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Black" panose="020B0A04020102020204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73FD722-02D8-474B-B5BE-DCA79060FDA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69" t="19898" r="8731" b="19179"/>
          <a:stretch/>
        </p:blipFill>
        <p:spPr>
          <a:xfrm>
            <a:off x="9645259" y="5800123"/>
            <a:ext cx="2546741" cy="1057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88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AF966ED4-7E28-4B28-8D2D-E37656E4F0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334146"/>
            <a:ext cx="12191999" cy="642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223767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pt-BR" sz="8000" b="1" dirty="0">
                <a:latin typeface="Arial Black" panose="020B0A04020102020204" pitchFamily="34" charset="0"/>
              </a:rPr>
              <a:t>QUANDO A GENTE </a:t>
            </a:r>
            <a:br>
              <a:rPr lang="pt-BR" sz="8000" b="1" dirty="0">
                <a:latin typeface="Arial Black" panose="020B0A04020102020204" pitchFamily="34" charset="0"/>
              </a:rPr>
            </a:br>
            <a:r>
              <a:rPr lang="pt-BR" sz="8000" b="1" dirty="0">
                <a:latin typeface="Arial Black" panose="020B0A04020102020204" pitchFamily="34" charset="0"/>
              </a:rPr>
              <a:t>É CRIANÇA</a:t>
            </a:r>
            <a:br>
              <a:rPr lang="pt-BR" sz="8000" b="1" dirty="0">
                <a:latin typeface="Arial Black" panose="020B0A04020102020204" pitchFamily="34" charset="0"/>
              </a:rPr>
            </a:br>
            <a:r>
              <a:rPr lang="pt-BR" sz="8000" b="1" dirty="0">
                <a:latin typeface="Arial Black" panose="020B0A04020102020204" pitchFamily="34" charset="0"/>
              </a:rPr>
              <a:t>A FERIDA MAL </a:t>
            </a:r>
            <a:br>
              <a:rPr lang="pt-BR" sz="8000" b="1" dirty="0">
                <a:latin typeface="Arial Black" panose="020B0A04020102020204" pitchFamily="34" charset="0"/>
              </a:rPr>
            </a:br>
            <a:r>
              <a:rPr lang="pt-BR" sz="8000" b="1" dirty="0">
                <a:latin typeface="Arial Black" panose="020B0A04020102020204" pitchFamily="34" charset="0"/>
              </a:rPr>
              <a:t>SE ABRIU </a:t>
            </a:r>
            <a:br>
              <a:rPr lang="pt-BR" sz="8000" b="1" dirty="0">
                <a:latin typeface="Arial Black" panose="020B0A04020102020204" pitchFamily="34" charset="0"/>
              </a:rPr>
            </a:br>
            <a:r>
              <a:rPr lang="pt-BR" sz="8000" b="1" dirty="0">
                <a:latin typeface="Arial Black" panose="020B0A04020102020204" pitchFamily="34" charset="0"/>
              </a:rPr>
              <a:t>JÁ SAROU</a:t>
            </a:r>
            <a:endParaRPr kumimoji="0" lang="pt-BR" altLang="pt-BR" sz="8000" b="1" i="0" u="none" strike="noStrike" cap="none" normalizeH="0" baseline="0" dirty="0">
              <a:ln>
                <a:noFill/>
              </a:ln>
              <a:effectLst/>
              <a:latin typeface="Arial Black" panose="020B0A04020102020204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3BCFA37-0045-49E1-90DC-8FE7F87E3E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69" t="19898" r="8731" b="19179"/>
          <a:stretch/>
        </p:blipFill>
        <p:spPr>
          <a:xfrm>
            <a:off x="9645259" y="5800123"/>
            <a:ext cx="2546741" cy="1057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83048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286</Words>
  <Application>Microsoft Office PowerPoint</Application>
  <PresentationFormat>Widescreen</PresentationFormat>
  <Paragraphs>22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3" baseType="lpstr">
      <vt:lpstr>Arial</vt:lpstr>
      <vt:lpstr>Arial Black</vt:lpstr>
      <vt:lpstr>Calibri</vt:lpstr>
      <vt:lpstr>Calibri Light</vt:lpstr>
      <vt:lpstr>Roboto Mono</vt:lpstr>
      <vt:lpstr>Tema do Office</vt:lpstr>
      <vt:lpstr>                     O AUTOR                   PRETO NO BRANCO</vt:lpstr>
      <vt:lpstr>QUANDO A GENTE  É CRIANÇA TUDO É LINDO  E COLORIDO  DE VER</vt:lpstr>
      <vt:lpstr>AS LEMBRANÇAS  DA INFÂNCIA  DO PRIMEIRO BEIJO  AO PRIMEIRO  AMOR</vt:lpstr>
      <vt:lpstr>E POR FALAR EM AMOR DÓI NO PEITO PERCEBER QUE A FERIDA QUE  MAIS DÓI  VEM DE QUEM A  GENTE AMA</vt:lpstr>
      <vt:lpstr> É PRECISO COMPREENDER QUE PRA TUDO HÁ UMA RAZÃO SEI QUE CICATRIZES SÃO PROVAS DO MEU CRESCIMENTO </vt:lpstr>
      <vt:lpstr>MINHA VIDA, EU SEI DARIA UM LIVRO BOM</vt:lpstr>
      <vt:lpstr>É QUE O AUTOR QUE ESCREVEU A MINHA HISTÓRIA SABE BEM  O QUE É MELHOR PRA MIM</vt:lpstr>
      <vt:lpstr>E ME AMOU TANTO QUE ME FEZ SABER TUDO É PARTE DO SEU PLANO PRA ME VER SORRIR</vt:lpstr>
      <vt:lpstr>QUANDO A GENTE  É CRIANÇA A FERIDA MAL  SE ABRIU  JÁ SAROU</vt:lpstr>
      <vt:lpstr> VISITAR O JARDIM DE INFÂNCIA É MANTER A ALMA ABERTA  PRO AMOR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VEM ME SOCORRER          MARCOS ALMEIDA</dc:title>
  <dc:creator>João Paulo Mota Silva</dc:creator>
  <cp:lastModifiedBy>João Paulo Mota Silva</cp:lastModifiedBy>
  <cp:revision>10</cp:revision>
  <dcterms:created xsi:type="dcterms:W3CDTF">2019-05-11T19:30:52Z</dcterms:created>
  <dcterms:modified xsi:type="dcterms:W3CDTF">2019-11-03T19:35:57Z</dcterms:modified>
</cp:coreProperties>
</file>