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76651" y="332656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O CHÃO VAI TREMER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TRAZENDO A ARCA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095" y="305068"/>
            <a:ext cx="124573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CHÃO VAI TREMER, O CÉU VAI SE ABRIR, OS ANJOS DE DEUS VÃO DESCER E SUBIR </a:t>
            </a:r>
          </a:p>
        </p:txBody>
      </p:sp>
    </p:spTree>
    <p:extLst>
      <p:ext uri="{BB962C8B-B14F-4D97-AF65-F5344CB8AC3E}">
        <p14:creationId xmlns:p14="http://schemas.microsoft.com/office/powerpoint/2010/main" val="352375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4501" y="1536174"/>
            <a:ext cx="115925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SENHOR DOS EXÉRCITOS É O SEU NOME </a:t>
            </a:r>
          </a:p>
        </p:txBody>
      </p:sp>
    </p:spTree>
    <p:extLst>
      <p:ext uri="{BB962C8B-B14F-4D97-AF65-F5344CB8AC3E}">
        <p14:creationId xmlns:p14="http://schemas.microsoft.com/office/powerpoint/2010/main" val="255358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ELE VEM CAVALGANDO NOS MONTES, COM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SEUS PÉS DE LATÃO RELUZENTE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536174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TEM OS OLHOS DE FOGO E VOZ DE TROVÃO</a:t>
            </a:r>
          </a:p>
        </p:txBody>
      </p:sp>
    </p:spTree>
    <p:extLst>
      <p:ext uri="{BB962C8B-B14F-4D97-AF65-F5344CB8AC3E}">
        <p14:creationId xmlns:p14="http://schemas.microsoft.com/office/powerpoint/2010/main" val="20328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305068"/>
            <a:ext cx="10945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VEM MARCHANDO COM OS SEUS CAVALEIROS ARVORANDO A SUA BANDEIRA</a:t>
            </a:r>
          </a:p>
        </p:txBody>
      </p:sp>
    </p:spTree>
    <p:extLst>
      <p:ext uri="{BB962C8B-B14F-4D97-AF65-F5344CB8AC3E}">
        <p14:creationId xmlns:p14="http://schemas.microsoft.com/office/powerpoint/2010/main" val="1109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536174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TEM O CETRO DE OURO E A ESPADA NAS MÃOS</a:t>
            </a:r>
          </a:p>
        </p:txBody>
      </p:sp>
    </p:spTree>
    <p:extLst>
      <p:ext uri="{BB962C8B-B14F-4D97-AF65-F5344CB8AC3E}">
        <p14:creationId xmlns:p14="http://schemas.microsoft.com/office/powerpoint/2010/main" val="33212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50" y="920621"/>
            <a:ext cx="124934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ELE VEM REVESTIDO DE BRANCO, ELE É SANTO, ELE É SANTO, ELE É SANTO</a:t>
            </a:r>
          </a:p>
        </p:txBody>
      </p:sp>
    </p:spTree>
    <p:extLst>
      <p:ext uri="{BB962C8B-B14F-4D97-AF65-F5344CB8AC3E}">
        <p14:creationId xmlns:p14="http://schemas.microsoft.com/office/powerpoint/2010/main" val="775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536174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JÁ POSSO OUVIR OS SEUS PASSOS AQUI </a:t>
            </a:r>
          </a:p>
        </p:txBody>
      </p:sp>
    </p:spTree>
    <p:extLst>
      <p:ext uri="{BB962C8B-B14F-4D97-AF65-F5344CB8AC3E}">
        <p14:creationId xmlns:p14="http://schemas.microsoft.com/office/powerpoint/2010/main" val="300801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305068"/>
            <a:ext cx="10945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ELE VEM COROADO DE GLÓRIA, É AGORA, É AGORA, É AGORA </a:t>
            </a:r>
          </a:p>
        </p:txBody>
      </p:sp>
    </p:spTree>
    <p:extLst>
      <p:ext uri="{BB962C8B-B14F-4D97-AF65-F5344CB8AC3E}">
        <p14:creationId xmlns:p14="http://schemas.microsoft.com/office/powerpoint/2010/main" val="312661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351508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 O CHÃO VAI TREMER E O CÉU VAI SE ABRIR </a:t>
            </a:r>
          </a:p>
        </p:txBody>
      </p:sp>
    </p:spTree>
    <p:extLst>
      <p:ext uri="{BB962C8B-B14F-4D97-AF65-F5344CB8AC3E}">
        <p14:creationId xmlns:p14="http://schemas.microsoft.com/office/powerpoint/2010/main" val="761981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124</Words>
  <Application>Microsoft Office PowerPoint</Application>
  <PresentationFormat>Personalizar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42</cp:revision>
  <dcterms:created xsi:type="dcterms:W3CDTF">2016-06-03T20:54:36Z</dcterms:created>
  <dcterms:modified xsi:type="dcterms:W3CDTF">2018-10-03T18:56:07Z</dcterms:modified>
</cp:coreProperties>
</file>