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58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B715-8B89-4578-850E-5C1E8DA37714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62B1-CC26-42B0-8DD2-D9208F81C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26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B715-8B89-4578-850E-5C1E8DA37714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62B1-CC26-42B0-8DD2-D9208F81C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31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B715-8B89-4578-850E-5C1E8DA37714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62B1-CC26-42B0-8DD2-D9208F81C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90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B715-8B89-4578-850E-5C1E8DA37714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62B1-CC26-42B0-8DD2-D9208F81C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85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B715-8B89-4578-850E-5C1E8DA37714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62B1-CC26-42B0-8DD2-D9208F81C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09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B715-8B89-4578-850E-5C1E8DA37714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62B1-CC26-42B0-8DD2-D9208F81C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57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B715-8B89-4578-850E-5C1E8DA37714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62B1-CC26-42B0-8DD2-D9208F81C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13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B715-8B89-4578-850E-5C1E8DA37714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62B1-CC26-42B0-8DD2-D9208F81C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99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B715-8B89-4578-850E-5C1E8DA37714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62B1-CC26-42B0-8DD2-D9208F81C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3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B715-8B89-4578-850E-5C1E8DA37714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62B1-CC26-42B0-8DD2-D9208F81C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29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B715-8B89-4578-850E-5C1E8DA37714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62B1-CC26-42B0-8DD2-D9208F81C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1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0B715-8B89-4578-850E-5C1E8DA37714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62B1-CC26-42B0-8DD2-D9208F81C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27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latin typeface="Arial Black" panose="020B0A04020102020204" pitchFamily="34" charset="0"/>
              </a:rPr>
              <a:t>O ESPIRITO DO SENHOR</a:t>
            </a:r>
            <a:endParaRPr lang="pt-BR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871280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KLEBER LUCAS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13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1026" y="126580"/>
            <a:ext cx="1173252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ESPÍRITO DO SENHOR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ESTA PRESENTE PARA CONSOLAR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 DEUS COM A GENTE EXALANDO VIDA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FORÇA PARA CAMINHAR...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12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81970" y="265078"/>
            <a:ext cx="11582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NOS UNGIU PARA PREGAR LIBERTAÇÃO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QUEBRAR CADEIAS PRA RESTAURAR O CORAÇÃO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ANUNCIAR O ANO ACEITAVEL DO SENHOR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72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799" y="167522"/>
            <a:ext cx="1175982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FIM DE QUE SE CHAMEM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FIM DE QUE SE CHAMEM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FIM DE QUE SE CHAMEM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CARVALHOS DE JUSTIÇA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668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do Office</vt:lpstr>
      <vt:lpstr>O ESPIRITO DO SENHOR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ESPIRITO DO SENHOR</dc:title>
  <dc:creator>Carlinhos Lemos</dc:creator>
  <cp:lastModifiedBy>Carlinhos Lemos</cp:lastModifiedBy>
  <cp:revision>1</cp:revision>
  <dcterms:created xsi:type="dcterms:W3CDTF">2022-11-19T14:10:23Z</dcterms:created>
  <dcterms:modified xsi:type="dcterms:W3CDTF">2022-11-19T14:10:32Z</dcterms:modified>
</cp:coreProperties>
</file>