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601575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08" y="72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77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66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36142" y="274639"/>
            <a:ext cx="2835354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30079" y="274639"/>
            <a:ext cx="8296037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91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67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7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30079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05800" y="1600201"/>
            <a:ext cx="55656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69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079" y="2174875"/>
            <a:ext cx="55678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1426" y="1535113"/>
            <a:ext cx="55700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1426" y="2174875"/>
            <a:ext cx="55700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6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63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6866" y="273051"/>
            <a:ext cx="70446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080" y="1435101"/>
            <a:ext cx="414583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10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469997" y="612775"/>
            <a:ext cx="75609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69997" y="5367338"/>
            <a:ext cx="75609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DAC2-4401-4631-B648-0D91882C1BF2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56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8DAC2-4401-4631-B648-0D91882C1BF2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F4B41-FFC9-4350-99B1-861BC3F23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51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8676877" y="-171400"/>
            <a:ext cx="28767284" cy="2675893"/>
          </a:xfrm>
        </p:spPr>
        <p:txBody>
          <a:bodyPr>
            <a:normAutofit/>
          </a:bodyPr>
          <a:lstStyle/>
          <a:p>
            <a:r>
              <a:rPr lang="pt-BR" b="1" dirty="0">
                <a:latin typeface="Arial Black" panose="020B0A04020102090204" pitchFamily="34" charset="0"/>
                <a:cs typeface="Aharoni" pitchFamily="2" charset="-79"/>
              </a:rPr>
              <a:t>            O MELHOR DE DEUS ESTÁ POR VIR </a:t>
            </a:r>
            <a:br>
              <a:rPr lang="pt-BR" b="1" dirty="0">
                <a:latin typeface="Arial Black" panose="020B0A04020102090204" pitchFamily="34" charset="0"/>
                <a:cs typeface="Aharoni" pitchFamily="2" charset="-79"/>
              </a:rPr>
            </a:br>
            <a:r>
              <a:rPr lang="pt-BR" b="1" dirty="0">
                <a:latin typeface="Arial Black" panose="020B0A04020102090204" pitchFamily="34" charset="0"/>
                <a:cs typeface="Aharoni" pitchFamily="2" charset="-79"/>
              </a:rPr>
              <a:t>                                        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64683" y="1340768"/>
            <a:ext cx="8821103" cy="1752600"/>
          </a:xfrm>
        </p:spPr>
        <p:txBody>
          <a:bodyPr>
            <a:normAutofit/>
          </a:bodyPr>
          <a:lstStyle/>
          <a:p>
            <a:r>
              <a:rPr lang="pt-BR" sz="4400" b="1" dirty="0">
                <a:solidFill>
                  <a:schemeClr val="tx1"/>
                </a:solidFill>
                <a:latin typeface="Arial Black" panose="020B0A04020102090204" pitchFamily="34" charset="0"/>
                <a:cs typeface="Aharoni" pitchFamily="2" charset="-79"/>
              </a:rPr>
              <a:t>KLEBER LUCAS</a:t>
            </a:r>
          </a:p>
        </p:txBody>
      </p:sp>
    </p:spTree>
    <p:extLst>
      <p:ext uri="{BB962C8B-B14F-4D97-AF65-F5344CB8AC3E}">
        <p14:creationId xmlns:p14="http://schemas.microsoft.com/office/powerpoint/2010/main" val="117840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05068"/>
            <a:ext cx="1260157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ALEGRAI-VOS, FILHOS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 DE SIÃO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REGOZIJAI-VOS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NO SENHOR</a:t>
            </a:r>
          </a:p>
        </p:txBody>
      </p:sp>
    </p:spTree>
    <p:extLst>
      <p:ext uri="{BB962C8B-B14F-4D97-AF65-F5344CB8AC3E}">
        <p14:creationId xmlns:p14="http://schemas.microsoft.com/office/powerpoint/2010/main" val="426605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305068"/>
            <a:ext cx="1180908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PORQUE ELE VOS DARÁ EM JUSTA MEDIDA A CHUVA, A CHUVA, A CHUVA, A CHUVA</a:t>
            </a:r>
          </a:p>
        </p:txBody>
      </p:sp>
    </p:spTree>
    <p:extLst>
      <p:ext uri="{BB962C8B-B14F-4D97-AF65-F5344CB8AC3E}">
        <p14:creationId xmlns:p14="http://schemas.microsoft.com/office/powerpoint/2010/main" val="163652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1332061" y="188640"/>
            <a:ext cx="1372494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AS EIRAS SE ENCHERÃO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DE TRIGO, OUOU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 OS LAGARES TRANSBORDARÃO</a:t>
            </a:r>
          </a:p>
        </p:txBody>
      </p:sp>
    </p:spTree>
    <p:extLst>
      <p:ext uri="{BB962C8B-B14F-4D97-AF65-F5344CB8AC3E}">
        <p14:creationId xmlns:p14="http://schemas.microsoft.com/office/powerpoint/2010/main" val="97391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4196" y="920621"/>
            <a:ext cx="126015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DE ÓLEO E VINHO.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RESTITUIREI OS ANOS QUE FORAM CONSUMIDOS</a:t>
            </a:r>
          </a:p>
        </p:txBody>
      </p:sp>
    </p:spTree>
    <p:extLst>
      <p:ext uri="{BB962C8B-B14F-4D97-AF65-F5344CB8AC3E}">
        <p14:creationId xmlns:p14="http://schemas.microsoft.com/office/powerpoint/2010/main" val="418875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1536174"/>
            <a:ext cx="118090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 LHES MOSTRAREI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A MINHA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SALVAÇÃO</a:t>
            </a:r>
          </a:p>
        </p:txBody>
      </p:sp>
    </p:spTree>
    <p:extLst>
      <p:ext uri="{BB962C8B-B14F-4D97-AF65-F5344CB8AC3E}">
        <p14:creationId xmlns:p14="http://schemas.microsoft.com/office/powerpoint/2010/main" val="353534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920621"/>
            <a:ext cx="118090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E SABEREIS QUE O MELHOR DE DEUS AINDA ESTÁ, AINDA ESTÁ POR VIR.</a:t>
            </a:r>
          </a:p>
        </p:txBody>
      </p:sp>
    </p:spTree>
    <p:extLst>
      <p:ext uri="{BB962C8B-B14F-4D97-AF65-F5344CB8AC3E}">
        <p14:creationId xmlns:p14="http://schemas.microsoft.com/office/powerpoint/2010/main" val="2440268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1536174"/>
            <a:ext cx="118090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O MELHOR DE DEUS AINDA ESTÁ </a:t>
            </a:r>
          </a:p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POR VIR.</a:t>
            </a:r>
          </a:p>
        </p:txBody>
      </p:sp>
    </p:spTree>
    <p:extLst>
      <p:ext uri="{BB962C8B-B14F-4D97-AF65-F5344CB8AC3E}">
        <p14:creationId xmlns:p14="http://schemas.microsoft.com/office/powerpoint/2010/main" val="91255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96243" y="2151727"/>
            <a:ext cx="118090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latin typeface="Arial Black" panose="020B0A04020102090204" pitchFamily="34" charset="0"/>
                <a:cs typeface="Aharoni" pitchFamily="2" charset="-79"/>
              </a:rPr>
              <a:t>O MELHOR DE DEUS.</a:t>
            </a:r>
          </a:p>
        </p:txBody>
      </p:sp>
    </p:spTree>
    <p:extLst>
      <p:ext uri="{BB962C8B-B14F-4D97-AF65-F5344CB8AC3E}">
        <p14:creationId xmlns:p14="http://schemas.microsoft.com/office/powerpoint/2010/main" val="1512804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95</Words>
  <Application>Microsoft Office PowerPoint</Application>
  <PresentationFormat>Personalizar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Aharoni</vt:lpstr>
      <vt:lpstr>Arial</vt:lpstr>
      <vt:lpstr>Arial Black</vt:lpstr>
      <vt:lpstr>Calibri</vt:lpstr>
      <vt:lpstr>Tema do Office</vt:lpstr>
      <vt:lpstr>            O MELHOR DE DEUS ESTÁ POR VIR                                         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 PAI</dc:title>
  <dc:creator>Marcio</dc:creator>
  <cp:lastModifiedBy>GARDÊNIA</cp:lastModifiedBy>
  <cp:revision>7</cp:revision>
  <dcterms:created xsi:type="dcterms:W3CDTF">2016-06-03T02:05:38Z</dcterms:created>
  <dcterms:modified xsi:type="dcterms:W3CDTF">2018-10-04T15:20:11Z</dcterms:modified>
</cp:coreProperties>
</file>