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72" r:id="rId16"/>
    <p:sldId id="267" r:id="rId17"/>
    <p:sldId id="268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300787" y="476672"/>
            <a:ext cx="5904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O MEU QUERER</a:t>
            </a:r>
          </a:p>
          <a:p>
            <a:pPr algn="r"/>
            <a:r>
              <a:rPr lang="pt-BR" sz="3200" b="1" dirty="0">
                <a:latin typeface="Arial Black" panose="020B0A04020102090204" pitchFamily="34" charset="0"/>
                <a:cs typeface="Aharoni" pitchFamily="2" charset="-79"/>
              </a:rPr>
              <a:t>PAULO CESAR BARUK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QUERO TE SERVIR, EU QUERO TE OBEDECER, </a:t>
            </a:r>
          </a:p>
        </p:txBody>
      </p:sp>
    </p:spTree>
    <p:extLst>
      <p:ext uri="{BB962C8B-B14F-4D97-AF65-F5344CB8AC3E}">
        <p14:creationId xmlns:p14="http://schemas.microsoft.com/office/powerpoint/2010/main" val="168431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VIVER TUA VONTADE,REFLETIR TUA VERDADE.</a:t>
            </a:r>
          </a:p>
        </p:txBody>
      </p:sp>
    </p:spTree>
    <p:extLst>
      <p:ext uri="{BB962C8B-B14F-4D97-AF65-F5344CB8AC3E}">
        <p14:creationId xmlns:p14="http://schemas.microsoft.com/office/powerpoint/2010/main" val="261077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 HONRAR COM MINHA VIDA, EM TUDO TE ADORAR</a:t>
            </a:r>
          </a:p>
        </p:txBody>
      </p:sp>
    </p:spTree>
    <p:extLst>
      <p:ext uri="{BB962C8B-B14F-4D97-AF65-F5344CB8AC3E}">
        <p14:creationId xmlns:p14="http://schemas.microsoft.com/office/powerpoint/2010/main" val="64201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920621"/>
            <a:ext cx="11737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MESTRE, AMIGO, AMADO JESUS.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ESSE É MEU QUERER.</a:t>
            </a:r>
          </a:p>
        </p:txBody>
      </p:sp>
    </p:spTree>
    <p:extLst>
      <p:ext uri="{BB962C8B-B14F-4D97-AF65-F5344CB8AC3E}">
        <p14:creationId xmlns:p14="http://schemas.microsoft.com/office/powerpoint/2010/main" val="84943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CADA VEZ QUE EU TOCAR NUM OMBRO AMIGO, </a:t>
            </a:r>
          </a:p>
        </p:txBody>
      </p:sp>
    </p:spTree>
    <p:extLst>
      <p:ext uri="{BB962C8B-B14F-4D97-AF65-F5344CB8AC3E}">
        <p14:creationId xmlns:p14="http://schemas.microsoft.com/office/powerpoint/2010/main" val="35797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CADA VEZ QUE EU FIZER O QUE JÁ NÃO SE FAZ.</a:t>
            </a:r>
          </a:p>
        </p:txBody>
      </p:sp>
    </p:spTree>
    <p:extLst>
      <p:ext uri="{BB962C8B-B14F-4D97-AF65-F5344CB8AC3E}">
        <p14:creationId xmlns:p14="http://schemas.microsoft.com/office/powerpoint/2010/main" val="1267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CADA VEZ QUE EM SILÊNCIO, EU DOAR A OUTRA FACE</a:t>
            </a:r>
          </a:p>
        </p:txBody>
      </p:sp>
    </p:spTree>
    <p:extLst>
      <p:ext uri="{BB962C8B-B14F-4D97-AF65-F5344CB8AC3E}">
        <p14:creationId xmlns:p14="http://schemas.microsoft.com/office/powerpoint/2010/main" val="126873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SEREI TUAS MÃOS, VENHA TUA GRAÇA E O TEU AMOR.</a:t>
            </a:r>
          </a:p>
        </p:txBody>
      </p:sp>
    </p:spTree>
    <p:extLst>
      <p:ext uri="{BB962C8B-B14F-4D97-AF65-F5344CB8AC3E}">
        <p14:creationId xmlns:p14="http://schemas.microsoft.com/office/powerpoint/2010/main" val="353454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CADA VEZ QUE EU ABRIR A MINHA BOCA,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CADA VEZ QUE EU OLHAR NA DIREÇÃO DE ALGUÉM.</a:t>
            </a:r>
          </a:p>
        </p:txBody>
      </p:sp>
    </p:spTree>
    <p:extLst>
      <p:ext uri="{BB962C8B-B14F-4D97-AF65-F5344CB8AC3E}">
        <p14:creationId xmlns:p14="http://schemas.microsoft.com/office/powerpoint/2010/main" val="267239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920621"/>
            <a:ext cx="11737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CADA VEZ QUE, PASSO A PASSO, EU CHEGAR EM ALGUM LUGAR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920621"/>
            <a:ext cx="11737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SEJA A TUA VOZ, SEJAM TEUS OLHOS, SEJAM OS TEUS PÉS.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CADA VEZ QUE EU TOCAR NUM ROSTO EM PRANTO, </a:t>
            </a: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CADA VEZ QUE EU FIZER O QUE JÁ NÃO SE FAZ.</a:t>
            </a:r>
          </a:p>
        </p:txBody>
      </p:sp>
    </p:spTree>
    <p:extLst>
      <p:ext uri="{BB962C8B-B14F-4D97-AF65-F5344CB8AC3E}">
        <p14:creationId xmlns:p14="http://schemas.microsoft.com/office/powerpoint/2010/main" val="22720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CADA VEZ QUE EM SILÊNCIO, EU DOAR A OUTRA FACE</a:t>
            </a: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536174"/>
            <a:ext cx="11737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SEJAM TUAS MÃOS, SEJA TUA GRAÇA E O TEU AMOR.</a:t>
            </a:r>
          </a:p>
        </p:txBody>
      </p:sp>
    </p:spTree>
    <p:extLst>
      <p:ext uri="{BB962C8B-B14F-4D97-AF65-F5344CB8AC3E}">
        <p14:creationId xmlns:p14="http://schemas.microsoft.com/office/powerpoint/2010/main" val="3308592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184</Words>
  <Application>Microsoft Office PowerPoint</Application>
  <PresentationFormat>Personalizar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4</cp:revision>
  <dcterms:created xsi:type="dcterms:W3CDTF">2016-06-03T20:54:36Z</dcterms:created>
  <dcterms:modified xsi:type="dcterms:W3CDTF">2018-10-04T14:39:44Z</dcterms:modified>
</cp:coreProperties>
</file>