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1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7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4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7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BCA0-3DBC-4AC1-8CD2-A11FB43622B4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BB7A-789A-46EF-A75A-C9A1E7EB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O REI ESTÁ VOLTANDO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HARPA  CRISTÃ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0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34035"/>
            <a:ext cx="11557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REMIDOS VÃO SUBINDO: É A FESTA CELESTIAL: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TODO O CÉU ESTÁ SE ABRINDO, NUM “BEM-VINDO!” SEM IGUAL,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61035"/>
            <a:ext cx="1106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QUAL O SOM DE MUITAS ÁGUAS, NÓS OUVIMOS ENTOAR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ALELUIAS AO CORDEIRO! - VAMOS INDO PARA O LAR!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1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222935"/>
            <a:ext cx="10871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REI ESTÁ VOLTANDO! O REI ESTÁ VOLTANDO!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TROMBETA ESTÁ SOANDO, PARA OS SANTOS TRASLADAR.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0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35000" y="451535"/>
            <a:ext cx="10223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O REI ESTÁ VOLTANDO! O REI ESTÁ VOLTANDO!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 ELE VEM NOS BUSCAR!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362635"/>
            <a:ext cx="1054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REI ESTÁ VOLTANDO! O REI ESTÁ VOLTANDO!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TROMBETA ESTÁ SOANDO, PARA OS SANTOS TRASLADAR.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9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311835"/>
            <a:ext cx="1069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O REI ESTÁ VOLTANDO! O REI ESTÁ VOLTANDO!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 ELE VEM NOS BUSCAR!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438835"/>
            <a:ext cx="11239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FIÉIS SÃO TRASLADADOS; SEU TRABALHO AQUI FINDOU.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CARREIRA DESSES SANTOS, NESTA VIDA JÁ CESSOU.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261035"/>
            <a:ext cx="11214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SENHOR OS BONS CEIFEIROS, TERMINARAM SEU LABOR;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COLHEITA COMPLETOU-SE: É A VINDA DO SENHOR!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1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375335"/>
            <a:ext cx="10807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REI ESTÁ VOLTANDO! O REI ESTÁ VOLTANDO!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TROMBETA ESTÁ SOANDO, PARA OS SANTOS TRASLADAR.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6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22935"/>
            <a:ext cx="11760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O REI ESTÁ VOLTANDO! O REI ESTÁ VOLTANDO!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 ELE VEM NOS BUSCAR!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1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97535"/>
            <a:ext cx="9893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DESTA TERRA ESTÃO SUBINDO OS REMIDOS PARA O CÉU,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ENCONTRO DO DEUS FILHO, QUE APARECE ALÉM DO VÉU.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451535"/>
            <a:ext cx="1143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TEMPLO ESTÁ DESERTO; SUA PREGAÇÃO CESSOU.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NOTICIA EM TODA PARTE: “JESUS CRISTO JÁ VOLTOU!”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222935"/>
            <a:ext cx="106807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REI ESTÁ VOLTANDO! O REI ESTÁ VOLTANDO!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TROMBETA ESTÁ SOANDO, PARA OS SANTOS TRASLADAR.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0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324535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O REI ESTÁ VOLTANDO! O REI ESTÁ VOLTANDO!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ALELUIA! ELE VEM NOS BUSCAR!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26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154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O REI ESTÁ VOLTANDO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rei está voltando</dc:title>
  <dc:creator>Carlinhos Lemos</dc:creator>
  <cp:lastModifiedBy>Carlinhos Lemos</cp:lastModifiedBy>
  <cp:revision>5</cp:revision>
  <dcterms:created xsi:type="dcterms:W3CDTF">2021-12-28T22:47:41Z</dcterms:created>
  <dcterms:modified xsi:type="dcterms:W3CDTF">2021-12-28T23:43:31Z</dcterms:modified>
</cp:coreProperties>
</file>