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9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63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3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1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1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53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3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24FC-AA6E-482E-9890-CEA692869641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85D6-453E-4C97-BAAB-F6608A0A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0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347663"/>
            <a:ext cx="110617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O SENHOR DA CEIFA CHAMA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8450" y="42624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HARPA CRISTÃ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12636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DA CEIFA ESTÁ CHAMANDO: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''QUEM QUER IR POR MIM A PROCURAR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ALMAS QUE NO MUNDO, VÃO CHORANDO;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DA SALVAÇÃO PARTICIPAR?''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61836"/>
            <a:ext cx="11861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TOCA-ME COM BRASA DO ALTAR;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ALEGRE, ATENDO AO TEU MANDAR.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49136"/>
            <a:ext cx="11620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PROFETA A DEUS SE APROXIMANDO,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CONSIDERA-SE UM PECADOR,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MAS, O FOGO SANTO O QUEIMANDO,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TORNA-O ÚTIL PARA SEU SENHOR.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7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225336"/>
            <a:ext cx="1137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TOCA-ME COM BRASA DO ALTAR;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ALEGRE, ATENDO AO TEU MANDAR.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9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50736"/>
            <a:ext cx="11518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MUITOS SÃO OS QUE VÃO EXPIRANDO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TER ESPERANÇA DE VER DEUS: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VAI DEPRESSA LHES ANUNCIANDO,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JESUS OS LEVA PARA OS CÉUS.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52336"/>
            <a:ext cx="1141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TOCA-ME COM BRASA DO ALTAR;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ALEGRE, ATENDO AO TEU MANDAR.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199936"/>
            <a:ext cx="112395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BREVE, OS TRABALHOS SERÃO FINDOS,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BÊNÇÃOS VÃO OS SERVOS DESFRUTAR;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JESUS OS SAUDARÁ: ''BEM-VINDOS'',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ESTA GLÓRIA ESPERO ALCANÇAR.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14236"/>
            <a:ext cx="11214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TOCA-ME COM BRASA DO ALTAR;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FALA DEUS! FALA DEUS!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ALEGRE, ATENDO AO TEU MANDAR.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95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O SENHOR DA CEIFA CHAMA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DA CEIFA CHAMA</dc:title>
  <dc:creator>Carlinhos Lemos</dc:creator>
  <cp:lastModifiedBy>Carlinhos Lemos</cp:lastModifiedBy>
  <cp:revision>2</cp:revision>
  <dcterms:created xsi:type="dcterms:W3CDTF">2022-09-24T19:13:01Z</dcterms:created>
  <dcterms:modified xsi:type="dcterms:W3CDTF">2022-09-24T19:16:31Z</dcterms:modified>
</cp:coreProperties>
</file>