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64" r:id="rId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D4388-AFB4-481E-AA7B-F9B5B0A99529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51B2-6F8C-42A3-B678-41C13613C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3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C51B2-6F8C-42A3-B678-41C13613C7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4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44403" y="1124744"/>
            <a:ext cx="10711339" cy="1470025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</a:t>
            </a:r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OFERTA DE AMOR</a:t>
            </a:r>
            <a:endParaRPr lang="pt-BR" sz="54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36691" y="2276872"/>
            <a:ext cx="6984775" cy="1752600"/>
          </a:xfrm>
        </p:spPr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476672"/>
            <a:ext cx="126015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VENHO SENHOR MINHA VIDA OFERECER COMO OFERTA DE AMOR E SACRIFÍCIO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124744"/>
            <a:ext cx="126015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QUERO MINHA VIDA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TI ENTREGAR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COMO OFERTA VIVA EM TEU ALTAR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351508"/>
            <a:ext cx="12601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POIS PRA TE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ADORAR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FOI QUE EU NASCI</a:t>
            </a:r>
          </a:p>
        </p:txBody>
      </p:sp>
    </p:spTree>
    <p:extLst>
      <p:ext uri="{BB962C8B-B14F-4D97-AF65-F5344CB8AC3E}">
        <p14:creationId xmlns:p14="http://schemas.microsoft.com/office/powerpoint/2010/main" val="14924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CUMPRA EM MIM O TEU QUERER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FAÇA O QUE ESTÁ EM TEU CORAÇÃO</a:t>
            </a:r>
          </a:p>
        </p:txBody>
      </p:sp>
    </p:spTree>
    <p:extLst>
      <p:ext uri="{BB962C8B-B14F-4D97-AF65-F5344CB8AC3E}">
        <p14:creationId xmlns:p14="http://schemas.microsoft.com/office/powerpoint/2010/main" val="20124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476672"/>
            <a:ext cx="126015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QUE A CADA DIA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QUEIRA MAIS E MAIS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ESTAR AO TEU LADO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SENHOR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3401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Office PowerPoint</Application>
  <PresentationFormat>Personalizar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Tema do Office</vt:lpstr>
      <vt:lpstr>  OFERTA DE AMOR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João Paulo Mota Silva</cp:lastModifiedBy>
  <cp:revision>15</cp:revision>
  <dcterms:created xsi:type="dcterms:W3CDTF">2016-06-02T18:55:02Z</dcterms:created>
  <dcterms:modified xsi:type="dcterms:W3CDTF">2019-10-16T23:13:08Z</dcterms:modified>
</cp:coreProperties>
</file>