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7" r:id="rId4"/>
    <p:sldId id="263" r:id="rId5"/>
    <p:sldId id="268" r:id="rId6"/>
    <p:sldId id="257" r:id="rId7"/>
    <p:sldId id="269" r:id="rId8"/>
    <p:sldId id="258" r:id="rId9"/>
    <p:sldId id="270" r:id="rId10"/>
    <p:sldId id="264" r:id="rId11"/>
    <p:sldId id="259" r:id="rId12"/>
    <p:sldId id="271" r:id="rId13"/>
    <p:sldId id="265" r:id="rId14"/>
    <p:sldId id="272" r:id="rId15"/>
    <p:sldId id="260" r:id="rId16"/>
    <p:sldId id="273" r:id="rId17"/>
    <p:sldId id="261" r:id="rId18"/>
    <p:sldId id="274" r:id="rId19"/>
    <p:sldId id="266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56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27F6-2DB3-4A6B-B00E-8F4234C3E00F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EC3-62F2-42C0-9482-85B5BBBBE5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27F6-2DB3-4A6B-B00E-8F4234C3E00F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EC3-62F2-42C0-9482-85B5BBBBE5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27F6-2DB3-4A6B-B00E-8F4234C3E00F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EC3-62F2-42C0-9482-85B5BBBBE5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27F6-2DB3-4A6B-B00E-8F4234C3E00F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EC3-62F2-42C0-9482-85B5BBBBE5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27F6-2DB3-4A6B-B00E-8F4234C3E00F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EC3-62F2-42C0-9482-85B5BBBBE5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27F6-2DB3-4A6B-B00E-8F4234C3E00F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EC3-62F2-42C0-9482-85B5BBBBE5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27F6-2DB3-4A6B-B00E-8F4234C3E00F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EC3-62F2-42C0-9482-85B5BBBBE5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27F6-2DB3-4A6B-B00E-8F4234C3E00F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EC3-62F2-42C0-9482-85B5BBBBE5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27F6-2DB3-4A6B-B00E-8F4234C3E00F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EC3-62F2-42C0-9482-85B5BBBBE5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27F6-2DB3-4A6B-B00E-8F4234C3E00F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EC3-62F2-42C0-9482-85B5BBBBE5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27F6-2DB3-4A6B-B00E-8F4234C3E00F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EC3-62F2-42C0-9482-85B5BBBBE5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B27F6-2DB3-4A6B-B00E-8F4234C3E00F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FBEC3-62F2-42C0-9482-85B5BBBBE56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271464" y="383"/>
            <a:ext cx="10557254" cy="158417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pt-BR" sz="4800" b="1" dirty="0">
                <a:latin typeface="Arial Black" panose="020B0A04020102020204" pitchFamily="34" charset="0"/>
              </a:rPr>
              <a:t>OS QUE CONFIAM NO SENHOR</a:t>
            </a:r>
          </a:p>
        </p:txBody>
      </p:sp>
    </p:spTree>
    <p:extLst>
      <p:ext uri="{BB962C8B-B14F-4D97-AF65-F5344CB8AC3E}">
        <p14:creationId xmlns:p14="http://schemas.microsoft.com/office/powerpoint/2010/main" val="4166719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0" y="764704"/>
            <a:ext cx="12288688" cy="475252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 sz="7200" b="1" dirty="0">
                <a:latin typeface="Arial Black" panose="020B0A04020102020204" pitchFamily="34" charset="0"/>
              </a:rPr>
              <a:t>NÃO... NÃO DÁ... </a:t>
            </a:r>
          </a:p>
          <a:p>
            <a:pPr algn="ctr">
              <a:spcBef>
                <a:spcPts val="0"/>
              </a:spcBef>
              <a:buNone/>
            </a:pPr>
            <a:r>
              <a:rPr lang="pt-BR" sz="7200" b="1" dirty="0">
                <a:latin typeface="Arial Black" panose="020B0A04020102020204" pitchFamily="34" charset="0"/>
              </a:rPr>
              <a:t>SEM JESUS NÃO DÁ</a:t>
            </a:r>
          </a:p>
          <a:p>
            <a:pPr algn="ctr">
              <a:spcBef>
                <a:spcPts val="0"/>
              </a:spcBef>
              <a:buNone/>
            </a:pPr>
            <a:r>
              <a:rPr lang="pt-BR" sz="7200" b="1" dirty="0">
                <a:latin typeface="Arial Black" panose="020B0A04020102020204" pitchFamily="34" charset="0"/>
              </a:rPr>
              <a:t>NÃO... NÃO DÁ... SEM</a:t>
            </a:r>
          </a:p>
          <a:p>
            <a:pPr algn="ctr">
              <a:spcBef>
                <a:spcPts val="0"/>
              </a:spcBef>
              <a:buNone/>
            </a:pPr>
            <a:r>
              <a:rPr lang="pt-BR" sz="7200" b="1" dirty="0">
                <a:latin typeface="Arial Black" panose="020B0A04020102020204" pitchFamily="34" charset="0"/>
              </a:rPr>
              <a:t>JESUS NÃO DÁ PARA</a:t>
            </a:r>
          </a:p>
          <a:p>
            <a:pPr algn="ctr">
              <a:spcBef>
                <a:spcPts val="0"/>
              </a:spcBef>
              <a:buNone/>
            </a:pPr>
            <a:r>
              <a:rPr lang="pt-BR" sz="7200" b="1" dirty="0">
                <a:latin typeface="Arial Black" panose="020B0A04020102020204" pitchFamily="34" charset="0"/>
              </a:rPr>
              <a:t>SER FELIZ</a:t>
            </a:r>
          </a:p>
        </p:txBody>
      </p:sp>
    </p:spTree>
    <p:extLst>
      <p:ext uri="{BB962C8B-B14F-4D97-AF65-F5344CB8AC3E}">
        <p14:creationId xmlns:p14="http://schemas.microsoft.com/office/powerpoint/2010/main" val="2514821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39688" y="1026298"/>
            <a:ext cx="11712624" cy="583264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 sz="8000" b="1" dirty="0">
                <a:latin typeface="Arial Black" panose="020B0A04020102020204" pitchFamily="34" charset="0"/>
              </a:rPr>
              <a:t>OS QUE CONFIAM NO SENHOR</a:t>
            </a:r>
          </a:p>
          <a:p>
            <a:pPr algn="ctr">
              <a:spcBef>
                <a:spcPts val="0"/>
              </a:spcBef>
              <a:buNone/>
            </a:pPr>
            <a:r>
              <a:rPr lang="pt-BR" sz="8000" b="1" dirty="0">
                <a:latin typeface="Arial Black" panose="020B0A04020102020204" pitchFamily="34" charset="0"/>
              </a:rPr>
              <a:t>SÃO COMO MONTES DE SIÃO</a:t>
            </a:r>
          </a:p>
          <a:p>
            <a:pPr algn="ctr">
              <a:spcBef>
                <a:spcPts val="0"/>
              </a:spcBef>
              <a:buNone/>
            </a:pPr>
            <a:r>
              <a:rPr lang="pt-BR" sz="8000" b="1" dirty="0">
                <a:latin typeface="Arial Black" panose="020B0A040201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89241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39688" y="-315416"/>
            <a:ext cx="11712624" cy="583264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lang="pt-BR" sz="8000" b="1" dirty="0">
              <a:latin typeface="Arial Black" panose="020B0A04020102020204" pitchFamily="34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pt-BR" sz="8000" b="1" dirty="0">
                <a:latin typeface="Arial Black" panose="020B0A04020102020204" pitchFamily="34" charset="0"/>
              </a:rPr>
              <a:t>QUE NÃO SE ABALAM MAS</a:t>
            </a:r>
          </a:p>
          <a:p>
            <a:pPr algn="ctr">
              <a:spcBef>
                <a:spcPts val="0"/>
              </a:spcBef>
              <a:buNone/>
            </a:pPr>
            <a:r>
              <a:rPr lang="pt-BR" sz="8000" b="1" dirty="0">
                <a:latin typeface="Arial Black" panose="020B0A04020102020204" pitchFamily="34" charset="0"/>
              </a:rPr>
              <a:t>PERMANECEM PARA SEMPRE	</a:t>
            </a:r>
          </a:p>
        </p:txBody>
      </p:sp>
    </p:spTree>
    <p:extLst>
      <p:ext uri="{BB962C8B-B14F-4D97-AF65-F5344CB8AC3E}">
        <p14:creationId xmlns:p14="http://schemas.microsoft.com/office/powerpoint/2010/main" val="915098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67680" y="1016732"/>
            <a:ext cx="11856640" cy="4824535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 sz="8000" b="1" dirty="0">
                <a:latin typeface="Arial Black" panose="020B0A04020102020204" pitchFamily="34" charset="0"/>
              </a:rPr>
              <a:t>E COMO ENVOLTA DE JERUSALÉM</a:t>
            </a:r>
          </a:p>
          <a:p>
            <a:pPr algn="ctr">
              <a:spcBef>
                <a:spcPts val="0"/>
              </a:spcBef>
              <a:buNone/>
            </a:pPr>
            <a:r>
              <a:rPr lang="pt-BR" sz="8000" b="1" dirty="0">
                <a:latin typeface="Arial Black" panose="020B0A04020102020204" pitchFamily="34" charset="0"/>
              </a:rPr>
              <a:t>ESTÃO OS MONTES </a:t>
            </a:r>
          </a:p>
          <a:p>
            <a:pPr algn="ctr">
              <a:spcBef>
                <a:spcPts val="0"/>
              </a:spcBef>
              <a:buNone/>
            </a:pPr>
            <a:br>
              <a:rPr lang="pt-BR" sz="8000" b="1" dirty="0">
                <a:latin typeface="Arial Black" panose="020B0A04020102020204" pitchFamily="34" charset="0"/>
              </a:rPr>
            </a:br>
            <a:endParaRPr lang="pt-BR" sz="8000" b="1" dirty="0">
              <a:latin typeface="Arial Black" panose="020B0A04020102020204" pitchFamily="34" charset="0"/>
            </a:endParaRPr>
          </a:p>
          <a:p>
            <a:pPr algn="ctr">
              <a:buNone/>
            </a:pPr>
            <a:r>
              <a:rPr lang="pt-BR" sz="8000" b="1" dirty="0">
                <a:latin typeface="Arial Black" panose="020B0A040201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79303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99999" y="620688"/>
            <a:ext cx="11856640" cy="4824535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 sz="8000" b="1" dirty="0">
                <a:latin typeface="Arial Black" panose="020B0A04020102020204" pitchFamily="34" charset="0"/>
              </a:rPr>
              <a:t> </a:t>
            </a:r>
          </a:p>
          <a:p>
            <a:pPr algn="ctr">
              <a:spcBef>
                <a:spcPts val="0"/>
              </a:spcBef>
              <a:buNone/>
            </a:pPr>
            <a:r>
              <a:rPr lang="pt-BR" sz="8000" b="1" dirty="0">
                <a:latin typeface="Arial Black" panose="020B0A04020102020204" pitchFamily="34" charset="0"/>
              </a:rPr>
              <a:t>ASSIM É O SENHOR ENVOLTA DO TEU POVO</a:t>
            </a:r>
            <a:br>
              <a:rPr lang="pt-BR" sz="8000" b="1" dirty="0">
                <a:latin typeface="Arial Black" panose="020B0A04020102020204" pitchFamily="34" charset="0"/>
              </a:rPr>
            </a:br>
            <a:endParaRPr lang="pt-BR" sz="8000" b="1" dirty="0">
              <a:latin typeface="Arial Black" panose="020B0A04020102020204" pitchFamily="34" charset="0"/>
            </a:endParaRPr>
          </a:p>
          <a:p>
            <a:pPr algn="ctr">
              <a:buNone/>
            </a:pPr>
            <a:r>
              <a:rPr lang="pt-BR" sz="8000" b="1" dirty="0">
                <a:latin typeface="Arial Black" panose="020B0A040201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61010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910760" y="836712"/>
            <a:ext cx="10370480" cy="280831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 sz="8000" b="1" dirty="0">
                <a:latin typeface="Arial Black" panose="020B0A04020102020204" pitchFamily="34" charset="0"/>
              </a:rPr>
              <a:t>AUTORIDADE E PODER</a:t>
            </a:r>
          </a:p>
          <a:p>
            <a:pPr algn="ctr">
              <a:spcBef>
                <a:spcPts val="0"/>
              </a:spcBef>
              <a:buNone/>
            </a:pPr>
            <a:r>
              <a:rPr lang="pt-BR" sz="8000" b="1" dirty="0">
                <a:latin typeface="Arial Black" panose="020B0A04020102020204" pitchFamily="34" charset="0"/>
              </a:rPr>
              <a:t>DOMÍNIO EM TUAS AS MÃOS </a:t>
            </a:r>
          </a:p>
          <a:p>
            <a:pPr algn="ctr">
              <a:spcBef>
                <a:spcPts val="0"/>
              </a:spcBef>
              <a:buNone/>
            </a:pP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027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910760" y="-171400"/>
            <a:ext cx="10370480" cy="280831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 sz="8000" b="1" dirty="0">
                <a:latin typeface="Arial Black" panose="020B0A04020102020204" pitchFamily="34" charset="0"/>
              </a:rPr>
              <a:t> </a:t>
            </a:r>
          </a:p>
          <a:p>
            <a:pPr algn="ctr">
              <a:spcBef>
                <a:spcPts val="0"/>
              </a:spcBef>
              <a:buNone/>
            </a:pPr>
            <a:r>
              <a:rPr lang="pt-BR" sz="8000" b="1" dirty="0">
                <a:latin typeface="Arial Black" panose="020B0A04020102020204" pitchFamily="34" charset="0"/>
              </a:rPr>
              <a:t>POIS O SENHOR É DEUS O SENHOR É REI DOS POVOS</a:t>
            </a:r>
          </a:p>
        </p:txBody>
      </p:sp>
    </p:spTree>
    <p:extLst>
      <p:ext uri="{BB962C8B-B14F-4D97-AF65-F5344CB8AC3E}">
        <p14:creationId xmlns:p14="http://schemas.microsoft.com/office/powerpoint/2010/main" val="2490983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74756" y="836712"/>
            <a:ext cx="10442488" cy="3312367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 sz="8000" b="1" dirty="0">
                <a:latin typeface="Arial Black" panose="020B0A04020102020204" pitchFamily="34" charset="0"/>
              </a:rPr>
              <a:t>CAIAM-SE DIANTE DELE A TERRA</a:t>
            </a:r>
          </a:p>
          <a:p>
            <a:pPr algn="ctr">
              <a:spcBef>
                <a:spcPts val="0"/>
              </a:spcBef>
              <a:buNone/>
            </a:pPr>
            <a:r>
              <a:rPr lang="pt-BR" sz="8000" b="1" dirty="0">
                <a:latin typeface="Arial Black" panose="020B0A04020102020204" pitchFamily="34" charset="0"/>
              </a:rPr>
              <a:t>DOBREM JOELHO</a:t>
            </a:r>
          </a:p>
          <a:p>
            <a:pPr algn="ctr">
              <a:spcBef>
                <a:spcPts val="0"/>
              </a:spcBef>
              <a:buNone/>
            </a:pPr>
            <a:r>
              <a:rPr lang="pt-BR" sz="8000" b="1" dirty="0">
                <a:latin typeface="Arial Black" panose="020B0A04020102020204" pitchFamily="34" charset="0"/>
              </a:rPr>
              <a:t>ERGAM AS MÃOS</a:t>
            </a:r>
          </a:p>
          <a:p>
            <a:pPr algn="ctr">
              <a:spcBef>
                <a:spcPts val="0"/>
              </a:spcBef>
              <a:buNone/>
            </a:pP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425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74756" y="260648"/>
            <a:ext cx="10442488" cy="3312367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lang="pt-BR" sz="8000" b="1" dirty="0">
              <a:latin typeface="Arial Black" panose="020B0A04020102020204" pitchFamily="34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pt-BR" sz="8000" b="1" dirty="0">
                <a:latin typeface="Arial Black" panose="020B0A04020102020204" pitchFamily="34" charset="0"/>
              </a:rPr>
              <a:t>POIS O SENHOR É DEUS O SENHOR É REI DOS POVOS</a:t>
            </a:r>
          </a:p>
        </p:txBody>
      </p:sp>
    </p:spTree>
    <p:extLst>
      <p:ext uri="{BB962C8B-B14F-4D97-AF65-F5344CB8AC3E}">
        <p14:creationId xmlns:p14="http://schemas.microsoft.com/office/powerpoint/2010/main" val="3304318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-168696" y="620688"/>
            <a:ext cx="10693852" cy="1728192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 sz="7200" b="1" dirty="0">
                <a:latin typeface="Arial Black" panose="020B0A04020102020204" pitchFamily="34" charset="0"/>
              </a:rPr>
              <a:t>NÃO... NÃO DÁ... SEM JESUS NÃO DÁ</a:t>
            </a:r>
          </a:p>
          <a:p>
            <a:pPr algn="ctr">
              <a:spcBef>
                <a:spcPts val="0"/>
              </a:spcBef>
              <a:buNone/>
            </a:pPr>
            <a:r>
              <a:rPr lang="pt-BR" sz="7200" b="1" dirty="0">
                <a:latin typeface="Arial Black" panose="020B0A04020102020204" pitchFamily="34" charset="0"/>
              </a:rPr>
              <a:t>NÃO... NÃO DÁ... SEM JESUS NÃO DÁ PARA SER FELIZ</a:t>
            </a:r>
          </a:p>
        </p:txBody>
      </p:sp>
    </p:spTree>
    <p:extLst>
      <p:ext uri="{BB962C8B-B14F-4D97-AF65-F5344CB8AC3E}">
        <p14:creationId xmlns:p14="http://schemas.microsoft.com/office/powerpoint/2010/main" val="455180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-96688" y="1052736"/>
            <a:ext cx="12141315" cy="7488832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 sz="8000" b="1" dirty="0">
                <a:latin typeface="Arial Black" panose="020B0A04020102020204" pitchFamily="34" charset="0"/>
              </a:rPr>
              <a:t>OS QUE CONFIAM NO SENHOR</a:t>
            </a:r>
          </a:p>
          <a:p>
            <a:pPr algn="ctr">
              <a:spcBef>
                <a:spcPts val="0"/>
              </a:spcBef>
              <a:buNone/>
            </a:pPr>
            <a:r>
              <a:rPr lang="pt-BR" sz="8000" b="1" dirty="0">
                <a:latin typeface="Arial Black" panose="020B0A04020102020204" pitchFamily="34" charset="0"/>
              </a:rPr>
              <a:t>SÃO COMO MONTES DE SIÃO</a:t>
            </a:r>
          </a:p>
          <a:p>
            <a:pPr algn="ctr">
              <a:spcBef>
                <a:spcPts val="0"/>
              </a:spcBef>
              <a:buNone/>
            </a:pPr>
            <a:endParaRPr lang="pt-BR" sz="8000" b="1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-240704" y="-315416"/>
            <a:ext cx="12241360" cy="7488832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lang="pt-BR" sz="8000" b="1" dirty="0">
              <a:latin typeface="Arial Black" panose="020B0A04020102020204" pitchFamily="34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pt-BR" sz="8000" b="1" dirty="0">
                <a:latin typeface="Arial Black" panose="020B0A04020102020204" pitchFamily="34" charset="0"/>
              </a:rPr>
              <a:t>QUE NÃO SE ABALAM MAS PERMANECEM PARA SEMPRE</a:t>
            </a:r>
          </a:p>
        </p:txBody>
      </p:sp>
    </p:spTree>
    <p:extLst>
      <p:ext uri="{BB962C8B-B14F-4D97-AF65-F5344CB8AC3E}">
        <p14:creationId xmlns:p14="http://schemas.microsoft.com/office/powerpoint/2010/main" val="4148884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99356" y="1484784"/>
            <a:ext cx="11593288" cy="5616624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 sz="8000" b="1" dirty="0">
                <a:latin typeface="Arial Black" panose="020B0A04020102020204" pitchFamily="34" charset="0"/>
              </a:rPr>
              <a:t>E COMO ENVOLTA DE JERUSALÉM</a:t>
            </a:r>
          </a:p>
          <a:p>
            <a:pPr algn="ctr">
              <a:spcBef>
                <a:spcPts val="0"/>
              </a:spcBef>
              <a:buNone/>
            </a:pPr>
            <a:r>
              <a:rPr lang="pt-BR" sz="8000" b="1" dirty="0">
                <a:latin typeface="Arial Black" panose="020B0A04020102020204" pitchFamily="34" charset="0"/>
              </a:rPr>
              <a:t>ESTÃO OS MONTES </a:t>
            </a:r>
          </a:p>
          <a:p>
            <a:pPr algn="ctr">
              <a:spcBef>
                <a:spcPts val="0"/>
              </a:spcBef>
              <a:buNone/>
            </a:pPr>
            <a:br>
              <a:rPr lang="pt-BR" sz="8000" b="1" dirty="0">
                <a:latin typeface="Arial Black" panose="020B0A04020102020204" pitchFamily="34" charset="0"/>
              </a:rPr>
            </a:br>
            <a:endParaRPr lang="pt-BR" sz="8000" b="1" dirty="0">
              <a:latin typeface="Arial Black" panose="020B0A04020102020204" pitchFamily="34" charset="0"/>
            </a:endParaRPr>
          </a:p>
          <a:p>
            <a:pPr algn="ctr">
              <a:buNone/>
            </a:pPr>
            <a:r>
              <a:rPr lang="pt-BR" sz="8000" b="1" dirty="0">
                <a:latin typeface="Arial Black" panose="020B0A040201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63246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99356" y="620688"/>
            <a:ext cx="11593288" cy="5616624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 sz="8000" b="1" dirty="0">
                <a:latin typeface="Arial Black" panose="020B0A04020102020204" pitchFamily="34" charset="0"/>
              </a:rPr>
              <a:t> </a:t>
            </a:r>
          </a:p>
          <a:p>
            <a:pPr algn="ctr">
              <a:spcBef>
                <a:spcPts val="0"/>
              </a:spcBef>
              <a:buNone/>
            </a:pPr>
            <a:r>
              <a:rPr lang="pt-BR" sz="8000" b="1" dirty="0">
                <a:latin typeface="Arial Black" panose="020B0A04020102020204" pitchFamily="34" charset="0"/>
              </a:rPr>
              <a:t>ASSIM É O SENHOR ENVOLTA DO TEU POVO</a:t>
            </a:r>
            <a:br>
              <a:rPr lang="pt-BR" sz="8000" b="1" dirty="0">
                <a:latin typeface="Arial Black" panose="020B0A04020102020204" pitchFamily="34" charset="0"/>
              </a:rPr>
            </a:br>
            <a:endParaRPr lang="pt-BR" sz="8000" b="1" dirty="0">
              <a:latin typeface="Arial Black" panose="020B0A04020102020204" pitchFamily="34" charset="0"/>
            </a:endParaRPr>
          </a:p>
          <a:p>
            <a:pPr algn="ctr">
              <a:buNone/>
            </a:pPr>
            <a:r>
              <a:rPr lang="pt-BR" sz="8000" b="1" dirty="0">
                <a:latin typeface="Arial Black" panose="020B0A040201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00157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99356" y="-171400"/>
            <a:ext cx="11593288" cy="5235494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lang="pt-BR" sz="8000" b="1" dirty="0">
              <a:latin typeface="Arial Black" panose="020B0A04020102020204" pitchFamily="34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pt-BR" sz="8000" b="1" dirty="0">
                <a:latin typeface="Arial Black" panose="020B0A04020102020204" pitchFamily="34" charset="0"/>
              </a:rPr>
              <a:t>AUTORIDADE E PODER</a:t>
            </a:r>
          </a:p>
          <a:p>
            <a:pPr algn="ctr">
              <a:spcBef>
                <a:spcPts val="0"/>
              </a:spcBef>
              <a:buNone/>
            </a:pPr>
            <a:r>
              <a:rPr lang="pt-BR" sz="8000" b="1" dirty="0">
                <a:latin typeface="Arial Black" panose="020B0A04020102020204" pitchFamily="34" charset="0"/>
              </a:rPr>
              <a:t>DOMÍNIO EM TUAS AS MÃOS </a:t>
            </a:r>
          </a:p>
          <a:p>
            <a:pPr algn="ctr">
              <a:spcBef>
                <a:spcPts val="0"/>
              </a:spcBef>
              <a:buNone/>
            </a:pPr>
            <a:endParaRPr lang="pt-BR" sz="8000" b="1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99356" y="-171400"/>
            <a:ext cx="11593288" cy="5235494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 sz="8000" b="1" dirty="0">
                <a:latin typeface="Arial Black" panose="020B0A04020102020204" pitchFamily="34" charset="0"/>
              </a:rPr>
              <a:t> </a:t>
            </a:r>
          </a:p>
          <a:p>
            <a:pPr algn="ctr">
              <a:spcBef>
                <a:spcPts val="0"/>
              </a:spcBef>
              <a:buNone/>
            </a:pPr>
            <a:r>
              <a:rPr lang="pt-BR" sz="8000" b="1" dirty="0">
                <a:latin typeface="Arial Black" panose="020B0A04020102020204" pitchFamily="34" charset="0"/>
              </a:rPr>
              <a:t>POIS O SENHOR É DEUS</a:t>
            </a:r>
          </a:p>
          <a:p>
            <a:pPr algn="ctr">
              <a:spcBef>
                <a:spcPts val="0"/>
              </a:spcBef>
              <a:buNone/>
            </a:pPr>
            <a:r>
              <a:rPr lang="pt-BR" sz="8000" b="1" dirty="0">
                <a:latin typeface="Arial Black" panose="020B0A04020102020204" pitchFamily="34" charset="0"/>
              </a:rPr>
              <a:t>O SENHOR É REI DOS POVOS</a:t>
            </a:r>
          </a:p>
        </p:txBody>
      </p:sp>
    </p:spTree>
    <p:extLst>
      <p:ext uri="{BB962C8B-B14F-4D97-AF65-F5344CB8AC3E}">
        <p14:creationId xmlns:p14="http://schemas.microsoft.com/office/powerpoint/2010/main" val="920528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47564" y="764704"/>
            <a:ext cx="10896872" cy="3312367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 sz="8000" b="1" dirty="0">
                <a:latin typeface="Arial Black" panose="020B0A04020102020204" pitchFamily="34" charset="0"/>
              </a:rPr>
              <a:t>CAIAM-SE DIANTE DELE A TERRA DOBREM JOELHO ERGAM AS MÃOS</a:t>
            </a:r>
          </a:p>
          <a:p>
            <a:pPr algn="ctr">
              <a:spcBef>
                <a:spcPts val="0"/>
              </a:spcBef>
              <a:buNone/>
            </a:pPr>
            <a:endParaRPr lang="pt-BR" sz="8000" b="1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47564" y="-243408"/>
            <a:ext cx="10896872" cy="3312367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lang="pt-BR" sz="8000" b="1" dirty="0">
              <a:latin typeface="Arial Black" panose="020B0A04020102020204" pitchFamily="34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pt-BR" sz="8000" b="1" dirty="0">
                <a:latin typeface="Arial Black" panose="020B0A04020102020204" pitchFamily="34" charset="0"/>
              </a:rPr>
              <a:t>POIS O SENHOR É DEUS</a:t>
            </a:r>
          </a:p>
          <a:p>
            <a:pPr algn="ctr">
              <a:spcBef>
                <a:spcPts val="0"/>
              </a:spcBef>
              <a:buNone/>
            </a:pPr>
            <a:r>
              <a:rPr lang="pt-BR" sz="8000" b="1" dirty="0">
                <a:latin typeface="Arial Black" panose="020B0A04020102020204" pitchFamily="34" charset="0"/>
              </a:rPr>
              <a:t>O SENHOR É REI DOS POVOS</a:t>
            </a:r>
          </a:p>
        </p:txBody>
      </p:sp>
    </p:spTree>
    <p:extLst>
      <p:ext uri="{BB962C8B-B14F-4D97-AF65-F5344CB8AC3E}">
        <p14:creationId xmlns:p14="http://schemas.microsoft.com/office/powerpoint/2010/main" val="2505211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199</Words>
  <Application>Microsoft Office PowerPoint</Application>
  <PresentationFormat>Widescreen</PresentationFormat>
  <Paragraphs>51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Arial Black</vt:lpstr>
      <vt:lpstr>Calibri</vt:lpstr>
      <vt:lpstr>Tema do Office</vt:lpstr>
      <vt:lpstr>OS QUE CONFIAM NO SENHOR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QUE CONFIAM</dc:title>
  <dc:creator>carolina</dc:creator>
  <cp:lastModifiedBy>GARDÊNIA</cp:lastModifiedBy>
  <cp:revision>13</cp:revision>
  <dcterms:created xsi:type="dcterms:W3CDTF">2011-01-16T18:52:08Z</dcterms:created>
  <dcterms:modified xsi:type="dcterms:W3CDTF">2018-10-01T23:06:43Z</dcterms:modified>
</cp:coreProperties>
</file>