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74" r:id="rId6"/>
    <p:sldId id="259" r:id="rId7"/>
    <p:sldId id="275" r:id="rId8"/>
    <p:sldId id="260" r:id="rId9"/>
    <p:sldId id="276" r:id="rId10"/>
    <p:sldId id="261" r:id="rId11"/>
    <p:sldId id="277" r:id="rId12"/>
    <p:sldId id="262" r:id="rId13"/>
    <p:sldId id="271" r:id="rId14"/>
    <p:sldId id="263" r:id="rId15"/>
    <p:sldId id="278" r:id="rId16"/>
    <p:sldId id="264" r:id="rId17"/>
    <p:sldId id="279" r:id="rId18"/>
    <p:sldId id="267" r:id="rId19"/>
    <p:sldId id="281" r:id="rId20"/>
    <p:sldId id="268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01123" y="1210075"/>
            <a:ext cx="9353515" cy="1646302"/>
          </a:xfrm>
        </p:spPr>
        <p:txBody>
          <a:bodyPr/>
          <a:lstStyle/>
          <a:p>
            <a:r>
              <a:rPr lang="pt-BR" sz="6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OUSADO AMOR </a:t>
            </a:r>
            <a: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ISAÍAS SAAD</a:t>
            </a:r>
            <a:r>
              <a:rPr lang="pt-BR" sz="16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endParaRPr lang="pt-BR" sz="2400" b="1" u="sng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247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90606"/>
            <a:ext cx="12192000" cy="536330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OH, IMPRESSIONANTE, INFINITO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OUSADO AMOR DE DEUS</a:t>
            </a: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141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081315"/>
            <a:ext cx="12192000" cy="536330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OH,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DEIXA AS NOVENTA E NOVE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SÓ </a:t>
            </a:r>
            <a:r>
              <a:rPr lang="pt-BR" sz="8000" b="1" dirty="0" smtClean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PRÁ </a:t>
            </a: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ENCONTRAR</a:t>
            </a:r>
          </a:p>
        </p:txBody>
      </p:sp>
    </p:spTree>
    <p:extLst>
      <p:ext uri="{BB962C8B-B14F-4D97-AF65-F5344CB8AC3E}">
        <p14:creationId xmlns:p14="http://schemas.microsoft.com/office/powerpoint/2010/main" val="247372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68661"/>
            <a:ext cx="12192000" cy="5993634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COMPRÁ-LO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NEM MERECÊ-LO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ASSIM SE ENTREGOU</a:t>
            </a:r>
          </a:p>
        </p:txBody>
      </p:sp>
    </p:spTree>
    <p:extLst>
      <p:ext uri="{BB962C8B-B14F-4D97-AF65-F5344CB8AC3E}">
        <p14:creationId xmlns:p14="http://schemas.microsoft.com/office/powerpoint/2010/main" val="177426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555391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OH, IMPRESSIONANTE, INFINITO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OUSADO AMOR DE DEUS</a:t>
            </a:r>
          </a:p>
        </p:txBody>
      </p:sp>
    </p:spTree>
    <p:extLst>
      <p:ext uri="{BB962C8B-B14F-4D97-AF65-F5344CB8AC3E}">
        <p14:creationId xmlns:p14="http://schemas.microsoft.com/office/powerpoint/2010/main" val="201139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130" y="0"/>
            <a:ext cx="12089739" cy="5839169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TRAZ LUZ PARA AS SOMBRAS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ESCALA MONTANHAS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 smtClean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PRÁ </a:t>
            </a: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ENCONTRAR</a:t>
            </a:r>
          </a:p>
        </p:txBody>
      </p:sp>
    </p:spTree>
    <p:extLst>
      <p:ext uri="{BB962C8B-B14F-4D97-AF65-F5344CB8AC3E}">
        <p14:creationId xmlns:p14="http://schemas.microsoft.com/office/powerpoint/2010/main" val="3905420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50139"/>
            <a:ext cx="12192000" cy="4834425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DERRUBA MURALHAS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DESTRÓI AS MENTIRAS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ME ENCONTRAR</a:t>
            </a:r>
          </a:p>
        </p:txBody>
      </p:sp>
    </p:spTree>
    <p:extLst>
      <p:ext uri="{BB962C8B-B14F-4D97-AF65-F5344CB8AC3E}">
        <p14:creationId xmlns:p14="http://schemas.microsoft.com/office/powerpoint/2010/main" val="3392376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387651"/>
            <a:ext cx="12192000" cy="4442346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TRAZ LUZ PARA AS SOMBRAS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ESCALA MONTANHAS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 smtClean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PRÁ </a:t>
            </a: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ENCONTRAR </a:t>
            </a:r>
          </a:p>
        </p:txBody>
      </p:sp>
    </p:spTree>
    <p:extLst>
      <p:ext uri="{BB962C8B-B14F-4D97-AF65-F5344CB8AC3E}">
        <p14:creationId xmlns:p14="http://schemas.microsoft.com/office/powerpoint/2010/main" val="1455337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83236"/>
            <a:ext cx="12192000" cy="4712734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DERRUBA MURALHAS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DESTRÓI AS MENTIRAS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 smtClean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PRÁ </a:t>
            </a: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ENCONTRAR</a:t>
            </a:r>
          </a:p>
        </p:txBody>
      </p:sp>
    </p:spTree>
    <p:extLst>
      <p:ext uri="{BB962C8B-B14F-4D97-AF65-F5344CB8AC3E}">
        <p14:creationId xmlns:p14="http://schemas.microsoft.com/office/powerpoint/2010/main" val="129843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851666"/>
            <a:ext cx="12192000" cy="564598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OH, IMPRESSIONANTE, INFINITO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OUSADO AMOR DE DEUS</a:t>
            </a:r>
          </a:p>
        </p:txBody>
      </p:sp>
    </p:spTree>
    <p:extLst>
      <p:ext uri="{BB962C8B-B14F-4D97-AF65-F5344CB8AC3E}">
        <p14:creationId xmlns:p14="http://schemas.microsoft.com/office/powerpoint/2010/main" val="2148200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130" y="613573"/>
            <a:ext cx="12089739" cy="5839169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OH,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DEIXA AS NOVENTA E NOVE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SÓ </a:t>
            </a:r>
            <a:r>
              <a:rPr lang="pt-BR" sz="8000" b="1" dirty="0" smtClean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PRÁ </a:t>
            </a: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ENCONTRAR</a:t>
            </a:r>
          </a:p>
        </p:txBody>
      </p:sp>
    </p:spTree>
    <p:extLst>
      <p:ext uri="{BB962C8B-B14F-4D97-AF65-F5344CB8AC3E}">
        <p14:creationId xmlns:p14="http://schemas.microsoft.com/office/powerpoint/2010/main" val="283747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155641"/>
            <a:ext cx="12192000" cy="6309662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ANTES DE EU FALAR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CANTAVAS SOBRE MIM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TENS SIDO TÃO,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TÃO BOM </a:t>
            </a:r>
            <a:r>
              <a:rPr lang="pt-BR" sz="7200" b="1" dirty="0" smtClean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PRÁ </a:t>
            </a: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MIM </a:t>
            </a:r>
          </a:p>
        </p:txBody>
      </p:sp>
    </p:spTree>
    <p:extLst>
      <p:ext uri="{BB962C8B-B14F-4D97-AF65-F5344CB8AC3E}">
        <p14:creationId xmlns:p14="http://schemas.microsoft.com/office/powerpoint/2010/main" val="1939591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07274"/>
            <a:ext cx="12191999" cy="4476994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COMPRÁ-LO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NEM MERECÊ-LO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ASSIM SE ENTREGOU </a:t>
            </a:r>
          </a:p>
        </p:txBody>
      </p:sp>
    </p:spTree>
    <p:extLst>
      <p:ext uri="{BB962C8B-B14F-4D97-AF65-F5344CB8AC3E}">
        <p14:creationId xmlns:p14="http://schemas.microsoft.com/office/powerpoint/2010/main" val="2926291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80542"/>
            <a:ext cx="12192000" cy="4712734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OH, IMPRESSIONANTE, INFINITO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OUSADO AMOR DE DEUS</a:t>
            </a:r>
          </a:p>
        </p:txBody>
      </p:sp>
    </p:spTree>
    <p:extLst>
      <p:ext uri="{BB962C8B-B14F-4D97-AF65-F5344CB8AC3E}">
        <p14:creationId xmlns:p14="http://schemas.microsoft.com/office/powerpoint/2010/main" val="244965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26310"/>
            <a:ext cx="12192000" cy="5601534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ANTES DE EU RESPIRAR, SOPRASTE TUA VIDA EM MIM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TENS SIDO TÃO,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TÃO BOM </a:t>
            </a:r>
            <a:r>
              <a:rPr lang="pt-BR" sz="7200" b="1" dirty="0" smtClean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PRÁ </a:t>
            </a: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MIM</a:t>
            </a:r>
          </a:p>
        </p:txBody>
      </p:sp>
    </p:spTree>
    <p:extLst>
      <p:ext uri="{BB962C8B-B14F-4D97-AF65-F5344CB8AC3E}">
        <p14:creationId xmlns:p14="http://schemas.microsoft.com/office/powerpoint/2010/main" val="253259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870154"/>
            <a:ext cx="12192000" cy="563630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OH,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IMPRESSIONANTE INFINITO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OUSADO AMOR DE DEUS</a:t>
            </a:r>
          </a:p>
        </p:txBody>
      </p:sp>
    </p:spTree>
    <p:extLst>
      <p:ext uri="{BB962C8B-B14F-4D97-AF65-F5344CB8AC3E}">
        <p14:creationId xmlns:p14="http://schemas.microsoft.com/office/powerpoint/2010/main" val="76100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962653"/>
            <a:ext cx="12192001" cy="7397514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OH,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DEIXA AS NOVENTA E NOVE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SÓ </a:t>
            </a:r>
            <a:r>
              <a:rPr lang="pt-BR" sz="8000" b="1" dirty="0" smtClean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PRÁ </a:t>
            </a: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ENCONTRAR</a:t>
            </a:r>
          </a:p>
        </p:txBody>
      </p:sp>
    </p:spTree>
    <p:extLst>
      <p:ext uri="{BB962C8B-B14F-4D97-AF65-F5344CB8AC3E}">
        <p14:creationId xmlns:p14="http://schemas.microsoft.com/office/powerpoint/2010/main" val="200691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0486"/>
            <a:ext cx="12192000" cy="6237027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COMPRÁ-LO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NEM MERECÊ-LO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ASSIM SE ENTREGOU</a:t>
            </a:r>
          </a:p>
        </p:txBody>
      </p:sp>
    </p:spTree>
    <p:extLst>
      <p:ext uri="{BB962C8B-B14F-4D97-AF65-F5344CB8AC3E}">
        <p14:creationId xmlns:p14="http://schemas.microsoft.com/office/powerpoint/2010/main" val="270506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952459"/>
            <a:ext cx="12191999" cy="557585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OH, IMPRESSIONANTE, INFINITO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OUSADO AMOR DE DEUS</a:t>
            </a:r>
          </a:p>
        </p:txBody>
      </p:sp>
    </p:spTree>
    <p:extLst>
      <p:ext uri="{BB962C8B-B14F-4D97-AF65-F5344CB8AC3E}">
        <p14:creationId xmlns:p14="http://schemas.microsoft.com/office/powerpoint/2010/main" val="401325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87103"/>
            <a:ext cx="12192000" cy="3994529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INIMIGO EU FUI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TEU AMOR LUTOU POR MIM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TENS SIDO TÃO, TÃO BOM </a:t>
            </a:r>
            <a:r>
              <a:rPr lang="pt-BR" sz="7200" b="1" dirty="0" smtClean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PRÁ </a:t>
            </a: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MIM </a:t>
            </a:r>
          </a:p>
        </p:txBody>
      </p:sp>
    </p:spTree>
    <p:extLst>
      <p:ext uri="{BB962C8B-B14F-4D97-AF65-F5344CB8AC3E}">
        <p14:creationId xmlns:p14="http://schemas.microsoft.com/office/powerpoint/2010/main" val="56727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01978"/>
            <a:ext cx="12191999" cy="4583968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TINHA VALOR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TUDO PAGOU POR MIM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TENS SIDO TÃO, TÃO BOM </a:t>
            </a:r>
            <a:r>
              <a:rPr lang="pt-BR" sz="7200" b="1" dirty="0" smtClean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PRÁ </a:t>
            </a: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MIM</a:t>
            </a:r>
          </a:p>
        </p:txBody>
      </p:sp>
    </p:spTree>
    <p:extLst>
      <p:ext uri="{BB962C8B-B14F-4D97-AF65-F5344CB8AC3E}">
        <p14:creationId xmlns:p14="http://schemas.microsoft.com/office/powerpoint/2010/main" val="3908132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</TotalTime>
  <Words>78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Aharoni</vt:lpstr>
      <vt:lpstr>Arial</vt:lpstr>
      <vt:lpstr>Arial Black</vt:lpstr>
      <vt:lpstr>Trebuchet MS</vt:lpstr>
      <vt:lpstr>Wingdings 3</vt:lpstr>
      <vt:lpstr>Facetado</vt:lpstr>
      <vt:lpstr>OUSADO AMOR  ISAÍAS SAAD </vt:lpstr>
      <vt:lpstr>ANTES DE EU FALAR TU CANTAVAS SOBRE MIM TU TENS SIDO TÃO, TÃO BOM PRÁ MIM </vt:lpstr>
      <vt:lpstr>ANTES DE EU RESPIRAR, SOPRASTE TUA VIDA EM MIM TU TENS SIDO TÃO, TÃO BOM PRÁ MIM</vt:lpstr>
      <vt:lpstr>OH,  IMPRESSIONANTE INFINITO E OUSADO AMOR DE DEUS</vt:lpstr>
      <vt:lpstr>OH, QUE DEIXA AS NOVENTA E NOVE SÓ PRÁ ME ENCONTRAR</vt:lpstr>
      <vt:lpstr>NÃO POSSO COMPRÁ-LO NEM MERECÊ-LO MESMO ASSIM SE ENTREGOU</vt:lpstr>
      <vt:lpstr>OH, IMPRESSIONANTE, INFINITO E OUSADO AMOR DE DEUS</vt:lpstr>
      <vt:lpstr>INIMIGO EU FUI MAS TEU AMOR LUTOU POR MIM TU TENS SIDO TÃO, TÃO BOM PRÁ MIM </vt:lpstr>
      <vt:lpstr>NÃO TINHA VALOR MAS TUDO PAGOU POR MIM TU TENS SIDO TÃO, TÃO BOM PRÁ MIM</vt:lpstr>
      <vt:lpstr>OH, IMPRESSIONANTE, INFINITO E OUSADO AMOR DE DEUS</vt:lpstr>
      <vt:lpstr>OH, QUE DEIXA AS NOVENTA E NOVE SÓ PRÁ ME ENCONTRAR</vt:lpstr>
      <vt:lpstr>NÃO POSSO COMPRÁ-LO NEM MERECÊ-LO MESMO ASSIM SE ENTREGOU</vt:lpstr>
      <vt:lpstr>OH, IMPRESSIONANTE, INFINITO E OUSADO AMOR DE DEUS</vt:lpstr>
      <vt:lpstr>TRAZ LUZ PARA AS SOMBRAS ESCALA MONTANHAS PRÁ ME ENCONTRAR</vt:lpstr>
      <vt:lpstr>DERRUBA MURALHAS DESTRÓI AS MENTIRAS PRA ME ENCONTRAR</vt:lpstr>
      <vt:lpstr>TRAZ LUZ PARA AS SOMBRAS  ESCALA MONTANHAS PRÁ ME ENCONTRAR </vt:lpstr>
      <vt:lpstr>DERRUBA MURALHAS DESTRÓI AS MENTIRAS PRÁ ME ENCONTRAR</vt:lpstr>
      <vt:lpstr>OH, IMPRESSIONANTE, INFINITO E OUSADO AMOR DE DEUS</vt:lpstr>
      <vt:lpstr>OH, QUE DEIXA AS NOVENTA E NOVE SÓ PRÁ ME ENCONTRAR</vt:lpstr>
      <vt:lpstr>NÃO POSSO COMPRÁ-LO NEM MERECÊ-LO MESMO ASSIM SE ENTREGOU </vt:lpstr>
      <vt:lpstr>OH, IMPRESSIONANTE, INFINITO E OUSADO AMOR DE DEUS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Senhor, te quero  Vineyard Music Brasil</dc:title>
  <dc:creator>Pastor Marcio</dc:creator>
  <cp:lastModifiedBy>Carlinhos Lemos</cp:lastModifiedBy>
  <cp:revision>35</cp:revision>
  <dcterms:created xsi:type="dcterms:W3CDTF">2015-06-06T20:55:18Z</dcterms:created>
  <dcterms:modified xsi:type="dcterms:W3CDTF">2022-07-16T21:32:34Z</dcterms:modified>
</cp:coreProperties>
</file>