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822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21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738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788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14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4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688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46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67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96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11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D6A7A-6A95-47CB-831E-F3A41A388A20}" type="datetimeFigureOut">
              <a:rPr lang="pt-BR" smtClean="0"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EF4D4-1445-47E2-A953-B7E2DEC586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6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34963"/>
            <a:ext cx="9144000" cy="2387600"/>
          </a:xfrm>
        </p:spPr>
        <p:txBody>
          <a:bodyPr>
            <a:normAutofit/>
          </a:bodyPr>
          <a:lstStyle/>
          <a:p>
            <a:r>
              <a:rPr lang="pt-BR" sz="9600" b="1" dirty="0" smtClean="0">
                <a:latin typeface="Arial Black" panose="020B0A04020102020204" pitchFamily="34" charset="0"/>
              </a:rPr>
              <a:t>PALAVRAS</a:t>
            </a:r>
            <a:endParaRPr lang="pt-BR" sz="9600" b="1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148138"/>
            <a:ext cx="9144000" cy="1655762"/>
          </a:xfrm>
        </p:spPr>
        <p:txBody>
          <a:bodyPr>
            <a:normAutofit/>
          </a:bodyPr>
          <a:lstStyle/>
          <a:p>
            <a:r>
              <a:rPr lang="pt-BR" sz="6000" b="1" dirty="0" smtClean="0">
                <a:latin typeface="Arial Black" panose="020B0A04020102020204" pitchFamily="34" charset="0"/>
              </a:rPr>
              <a:t>LAURIETE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46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42965"/>
            <a:ext cx="12065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 GEMIDOS QUE PALAVRAS NÃO PODEM EXPLICAR,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LEVA AO PAI AS MINHAS INTERCESSÕES.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QUANDO DOBRO MEUS JOELHOS, EM MEIO AS TRIBULAÇÕES.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ELE OUVE O GEMIDO DO MEU CORAÇÃO.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94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52400" y="187236"/>
            <a:ext cx="11417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OH! JESUS A TI CONFESSO NÃO DÁ PRA VIVER,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SEM SENTIR A SUA PRESENÇA NO MEU SER.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SOU ETERNO DEPENDENTE, SER HUMANO TÃO CARENTE,</a:t>
            </a:r>
            <a:r>
              <a:rPr lang="pt-BR" sz="4800" b="1" dirty="0" smtClean="0">
                <a:latin typeface="Arial Black" panose="020B0A04020102020204" pitchFamily="34" charset="0"/>
              </a:rPr>
              <a:t/>
            </a:r>
            <a:br>
              <a:rPr lang="pt-BR" sz="4800" b="1" dirty="0" smtClean="0">
                <a:latin typeface="Arial Black" panose="020B0A04020102020204" pitchFamily="34" charset="0"/>
              </a:rPr>
            </a:br>
            <a:r>
              <a:rPr lang="pt-BR" sz="48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ESTOU DE NOVO AQUI E QUERO TEU PODER.</a:t>
            </a:r>
            <a:endParaRPr lang="pt-BR" sz="4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26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7000" y="112236"/>
            <a:ext cx="11417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REFRÃO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AINDA QUE,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TE SERVIR JESUS EU TENHA QUE CHORAR,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SERVIREI PORQUE COMIGO ESTARÁS,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SOFRER CONTIGO É BEM MELHOR DO QUE ERRAR.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58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66700" y="149136"/>
            <a:ext cx="110363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PERDOA-ME,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AS VEZES NÃO CONSIGO NEM FALAR,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LOGO AS LÁGRIMAS MEUS OLHOS VEM MOLHAR,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COMO SINAL QUE TU ESTÁS NESTE LUGAR.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6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00" y="161836"/>
            <a:ext cx="114554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OH! JESUS A TI CONFESSO NÃO DÁ PRA VIVER,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SEM SENTIR A SUA PRESENÇA NO MEU SER.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SOU ETERNO DEPENDENTE, SER HUMANO TÃO CARENTE,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ESTOU DE NOVO AQUI E QUERO TEU PODER.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57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39700" y="40164"/>
            <a:ext cx="11493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REFRÃO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AINDA QUE,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PRA TE SERVIR JESUS EU TENHA QUE CHORAR,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TE SERVIREI PORQUE COMIGO ESTARÁS,</a:t>
            </a:r>
            <a:r>
              <a:rPr lang="pt-BR" sz="5400" b="1" dirty="0" smtClean="0">
                <a:latin typeface="Arial Black" panose="020B0A04020102020204" pitchFamily="34" charset="0"/>
              </a:rPr>
              <a:t/>
            </a:r>
            <a:br>
              <a:rPr lang="pt-BR" sz="5400" b="1" dirty="0" smtClean="0">
                <a:latin typeface="Arial Black" panose="020B0A04020102020204" pitchFamily="34" charset="0"/>
              </a:rPr>
            </a:br>
            <a:r>
              <a:rPr lang="pt-BR" sz="54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SOFRER CONTIGO É BEM MELHOR DO QUE ERRAR.</a:t>
            </a:r>
            <a:endParaRPr lang="pt-BR" sz="5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5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88900" y="238036"/>
            <a:ext cx="116459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PERDOA-ME,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POR QUE AS VEZES NÃO CONSIGO NEM FALAR,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LOGO AS LÁGRIMAS MEUS OLHOS VEM MOLHAR,</a:t>
            </a:r>
            <a:r>
              <a:rPr lang="pt-BR" sz="6000" b="1" dirty="0" smtClean="0">
                <a:latin typeface="Arial Black" panose="020B0A04020102020204" pitchFamily="34" charset="0"/>
              </a:rPr>
              <a:t/>
            </a:r>
            <a:br>
              <a:rPr lang="pt-BR" sz="6000" b="1" dirty="0" smtClean="0">
                <a:latin typeface="Arial Black" panose="020B0A04020102020204" pitchFamily="34" charset="0"/>
              </a:rPr>
            </a:br>
            <a:r>
              <a:rPr lang="pt-BR" sz="6000" b="1" i="0" dirty="0" smtClean="0">
                <a:solidFill>
                  <a:srgbClr val="2D2D2D"/>
                </a:solidFill>
                <a:effectLst/>
                <a:latin typeface="Arial Black" panose="020B0A04020102020204" pitchFamily="34" charset="0"/>
              </a:rPr>
              <a:t>COMO SINAL QUE TU ESTÁS NESTE LUGAR.</a:t>
            </a:r>
            <a:endParaRPr lang="pt-BR" sz="6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53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Tema do Office</vt:lpstr>
      <vt:lpstr>PALAVRAS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PALAVRAS</dc:title>
  <dc:creator>Carlinhos Lemos</dc:creator>
  <cp:lastModifiedBy>Carlinhos Lemos</cp:lastModifiedBy>
  <cp:revision>2</cp:revision>
  <dcterms:created xsi:type="dcterms:W3CDTF">2022-07-23T22:06:18Z</dcterms:created>
  <dcterms:modified xsi:type="dcterms:W3CDTF">2022-07-23T22:07:41Z</dcterms:modified>
</cp:coreProperties>
</file>