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6" r:id="rId5"/>
    <p:sldId id="259" r:id="rId6"/>
    <p:sldId id="268" r:id="rId7"/>
    <p:sldId id="267" r:id="rId8"/>
    <p:sldId id="269" r:id="rId9"/>
    <p:sldId id="258" r:id="rId10"/>
    <p:sldId id="270" r:id="rId11"/>
    <p:sldId id="272" r:id="rId12"/>
    <p:sldId id="271" r:id="rId13"/>
    <p:sldId id="260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3720" y="-1664791"/>
            <a:ext cx="11382124" cy="3329581"/>
          </a:xfrm>
        </p:spPr>
        <p:txBody>
          <a:bodyPr/>
          <a:lstStyle/>
          <a:p>
            <a:pPr algn="r"/>
            <a:r>
              <a:rPr lang="pt-BR" sz="4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PARA ONDE VÃO AS AVES </a:t>
            </a:r>
            <a:r>
              <a:rPr lang="pt-BR" sz="54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54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3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SÉRGIO LOPES</a:t>
            </a:r>
          </a:p>
        </p:txBody>
      </p:sp>
    </p:spTree>
    <p:extLst>
      <p:ext uri="{BB962C8B-B14F-4D97-AF65-F5344CB8AC3E}">
        <p14:creationId xmlns:p14="http://schemas.microsoft.com/office/powerpoint/2010/main" val="70567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56980" y="2305516"/>
            <a:ext cx="12248980" cy="4552484"/>
          </a:xfrm>
        </p:spPr>
        <p:txBody>
          <a:bodyPr/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NÃO TER CERTEZA DE VOLTAR 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4711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8490" y="2305516"/>
            <a:ext cx="12248980" cy="4552484"/>
          </a:xfrm>
        </p:spPr>
        <p:txBody>
          <a:bodyPr/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NÃO SABER SE TINHA ONDE CHEGAR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1434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197" y="1612900"/>
            <a:ext cx="11500834" cy="4296175"/>
          </a:xfrm>
        </p:spPr>
        <p:txBody>
          <a:bodyPr/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pt-BR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pt-BR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66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QUERIA IR COM AS AVES</a:t>
            </a:r>
            <a:br>
              <a:rPr lang="pt-BR" sz="66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6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E SABER ONDE ELAS VÃO CHEGAR</a:t>
            </a:r>
            <a:r>
              <a:rPr lang="pt-BR" sz="5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pt-BR" sz="5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90808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8300" y="1714500"/>
            <a:ext cx="12192000" cy="3931993"/>
          </a:xfrm>
        </p:spPr>
        <p:txBody>
          <a:bodyPr/>
          <a:lstStyle/>
          <a:p>
            <a:r>
              <a:rPr lang="pt-BR" sz="6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FOI ASSIM PENSANDO QUE ALI EU </a:t>
            </a:r>
            <a:r>
              <a:rPr lang="pt-BR" sz="6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</a:t>
            </a:r>
            <a:r>
              <a:rPr lang="pt-BR" sz="6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DORMECI</a:t>
            </a:r>
            <a:br>
              <a:rPr lang="pt-BR" sz="6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SONHEI QUE EXISTIA UMA ILHA  </a:t>
            </a:r>
            <a:br>
              <a:rPr lang="pt-BR" sz="6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O MISTÉRIO CONHECI</a:t>
            </a:r>
            <a:endParaRPr lang="pt-BR" sz="60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64931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638300"/>
            <a:ext cx="11990231" cy="4386329"/>
          </a:xfrm>
        </p:spPr>
        <p:txBody>
          <a:bodyPr/>
          <a:lstStyle/>
          <a:p>
            <a:pPr algn="ctr"/>
            <a:r>
              <a:rPr lang="pt-BR" sz="6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QUANDO ACORDEI VI O SOL QUE </a:t>
            </a:r>
            <a:br>
              <a:rPr lang="pt-BR" sz="6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NASCIA E LOGO AVISTEI</a:t>
            </a:r>
            <a:br>
              <a:rPr lang="pt-BR" sz="6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QUE AS AVES MARINHA VOLTAVAM </a:t>
            </a:r>
            <a:br>
              <a:rPr lang="pt-BR" sz="6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CANTANDO MAIS UMA VEZ </a:t>
            </a:r>
            <a:endParaRPr lang="pt-BR" sz="60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08512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3300" y="-550929"/>
            <a:ext cx="10428131" cy="7408929"/>
          </a:xfrm>
        </p:spPr>
        <p:txBody>
          <a:bodyPr/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MEU RUMO ENTÃO EU ACHEI.</a:t>
            </a:r>
            <a:br>
              <a:rPr lang="pt-BR" sz="48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48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JESUS CRISTO EU ENCONTREI</a:t>
            </a:r>
            <a:br>
              <a:rPr lang="pt-BR" sz="48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48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ELE É A ILHA ONDE EU VOU CHEGAR</a:t>
            </a:r>
            <a:br>
              <a:rPr lang="pt-BR" sz="48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48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SE A NOITE EM TREVAS ME DEIXAR</a:t>
            </a:r>
            <a:r>
              <a:rPr lang="pt-BR" sz="4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pt-BR" sz="4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pt-BR" sz="4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29579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27000" y="2246243"/>
            <a:ext cx="11990231" cy="3574961"/>
          </a:xfrm>
        </p:spPr>
        <p:txBody>
          <a:bodyPr/>
          <a:lstStyle/>
          <a:p>
            <a:pPr algn="ctr"/>
            <a:r>
              <a:rPr lang="pt-BR" sz="6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VOU CONTINUAR VOANDO</a:t>
            </a:r>
            <a:br>
              <a:rPr lang="pt-BR" sz="6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ELE É A ILHA ONDE VOU CHEGAR</a:t>
            </a:r>
            <a:r>
              <a:rPr lang="pt-BR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br>
              <a:rPr lang="pt-BR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pt-BR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7790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7033" y="5888182"/>
            <a:ext cx="11197934" cy="5685182"/>
          </a:xfrm>
        </p:spPr>
        <p:txBody>
          <a:bodyPr/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FRENTE AO MAR NO CREPÚSCULO 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9554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0015" y="2237509"/>
            <a:ext cx="11500834" cy="5410200"/>
          </a:xfrm>
        </p:spPr>
        <p:txBody>
          <a:bodyPr/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PUDE CONTEMPLAR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5766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67920" y="3214255"/>
            <a:ext cx="12727840" cy="6026727"/>
          </a:xfrm>
        </p:spPr>
        <p:txBody>
          <a:bodyPr/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UM BANDO DE AVES MARINHAS 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 ÚLTIMO REVOAR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7217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9397" y="1447800"/>
            <a:ext cx="11500834" cy="4296175"/>
          </a:xfrm>
        </p:spPr>
        <p:txBody>
          <a:bodyPr/>
          <a:lstStyle/>
          <a:p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5" name="Retângulo 4"/>
          <p:cNvSpPr/>
          <p:nvPr/>
        </p:nvSpPr>
        <p:spPr>
          <a:xfrm>
            <a:off x="244699" y="1114025"/>
            <a:ext cx="1170260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IAM ENCONTRAR O HORIZONTE </a:t>
            </a:r>
          </a:p>
          <a:p>
            <a:pPr algn="ctr"/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8529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8513" y="3581400"/>
            <a:ext cx="11500834" cy="4296175"/>
          </a:xfrm>
        </p:spPr>
        <p:txBody>
          <a:bodyPr/>
          <a:lstStyle/>
          <a:p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5" name="Retângulo 4"/>
          <p:cNvSpPr/>
          <p:nvPr/>
        </p:nvSpPr>
        <p:spPr>
          <a:xfrm>
            <a:off x="244699" y="1898073"/>
            <a:ext cx="117026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SEM NEM SE PREOCUPAR</a:t>
            </a:r>
          </a:p>
          <a:p>
            <a:pPr algn="ctr"/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9452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9397" y="1447800"/>
            <a:ext cx="11500834" cy="4296175"/>
          </a:xfrm>
        </p:spPr>
        <p:txBody>
          <a:bodyPr/>
          <a:lstStyle/>
          <a:p>
            <a:r>
              <a:rPr lang="pt-BR" sz="4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pt-BR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3811" y="-257668"/>
            <a:ext cx="1227200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SE QUANDO A NOITE CHEGASSE </a:t>
            </a:r>
          </a:p>
        </p:txBody>
      </p:sp>
    </p:spTree>
    <p:extLst>
      <p:ext uri="{BB962C8B-B14F-4D97-AF65-F5344CB8AC3E}">
        <p14:creationId xmlns:p14="http://schemas.microsoft.com/office/powerpoint/2010/main" val="3581617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9397" y="1447800"/>
            <a:ext cx="11500834" cy="4296175"/>
          </a:xfrm>
        </p:spPr>
        <p:txBody>
          <a:bodyPr/>
          <a:lstStyle/>
          <a:p>
            <a:r>
              <a:rPr lang="pt-BR" sz="4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pt-BR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3811" y="1905506"/>
            <a:ext cx="1227200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TERIAM ONDE POUSAR</a:t>
            </a:r>
          </a:p>
        </p:txBody>
      </p:sp>
    </p:spTree>
    <p:extLst>
      <p:ext uri="{BB962C8B-B14F-4D97-AF65-F5344CB8AC3E}">
        <p14:creationId xmlns:p14="http://schemas.microsoft.com/office/powerpoint/2010/main" val="87323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5583" y="3304309"/>
            <a:ext cx="11500834" cy="4296175"/>
          </a:xfrm>
        </p:spPr>
        <p:txBody>
          <a:bodyPr/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MEU RUMO TAMBÉM ERA ASSIM NÃO TER PARA ONDE IR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7853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</TotalTime>
  <Words>69</Words>
  <Application>Microsoft Office PowerPoint</Application>
  <PresentationFormat>Widescreen</PresentationFormat>
  <Paragraphs>21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Aharoni</vt:lpstr>
      <vt:lpstr>Arial</vt:lpstr>
      <vt:lpstr>Arial Black</vt:lpstr>
      <vt:lpstr>Century Gothic</vt:lpstr>
      <vt:lpstr>Wingdings 3</vt:lpstr>
      <vt:lpstr>Íon</vt:lpstr>
      <vt:lpstr>PARA ONDE VÃO AS AVES  SÉRGIO LOPES</vt:lpstr>
      <vt:lpstr> FRENTE AO MAR NO CREPÚSCULO     </vt:lpstr>
      <vt:lpstr>  EU PUDE CONTEMPLAR  </vt:lpstr>
      <vt:lpstr> UM BANDO DE AVES MARINHAS  NO ÚLTIMO REVOAR  </vt:lpstr>
      <vt:lpstr> </vt:lpstr>
      <vt:lpstr> </vt:lpstr>
      <vt:lpstr> </vt:lpstr>
      <vt:lpstr> </vt:lpstr>
      <vt:lpstr> MEU RUMO TAMBÉM ERA ASSIM NÃO TER PARA ONDE IR  </vt:lpstr>
      <vt:lpstr>  NÃO TER CERTEZA DE VOLTAR   </vt:lpstr>
      <vt:lpstr> NÃO SABER SE TINHA ONDE CHEGAR  </vt:lpstr>
      <vt:lpstr>  EU QUERIA IR COM AS AVES  E SABER ONDE ELAS VÃO CHEGAR.</vt:lpstr>
      <vt:lpstr>FOI ASSIM PENSANDO QUE ALI EU ADORMECI SONHEI QUE EXISTIA UMA ILHA   E O MISTÉRIO CONHECI</vt:lpstr>
      <vt:lpstr>QUANDO ACORDEI VI O SOL QUE   NASCIA E LOGO AVISTEI  QUE AS AVES MARINHA VOLTAVAM   CANTANDO MAIS UMA VEZ </vt:lpstr>
      <vt:lpstr>MEU RUMO ENTÃO EU ACHEI. JESUS CRISTO EU ENCONTREI  ELE É A ILHA ONDE EU VOU CHEGAR  SE A NOITE EM TREVAS ME DEIXAR </vt:lpstr>
      <vt:lpstr>VOU CONTINUAR VOANDO  ELE É A ILHA ONDE VOU CHEGAR.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 Onde Vão As Aves  Sérgio Lopes</dc:title>
  <dc:creator>Pastor Marcio</dc:creator>
  <cp:lastModifiedBy>Carlinhos Lemos</cp:lastModifiedBy>
  <cp:revision>6</cp:revision>
  <dcterms:created xsi:type="dcterms:W3CDTF">2015-06-04T13:22:44Z</dcterms:created>
  <dcterms:modified xsi:type="dcterms:W3CDTF">2022-08-14T20:50:02Z</dcterms:modified>
</cp:coreProperties>
</file>