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59" r:id="rId7"/>
    <p:sldId id="260" r:id="rId8"/>
    <p:sldId id="261" r:id="rId9"/>
    <p:sldId id="262" r:id="rId10"/>
    <p:sldId id="267" r:id="rId11"/>
    <p:sldId id="268" r:id="rId12"/>
  </p:sldIdLst>
  <p:sldSz cx="12601575" cy="7126288"/>
  <p:notesSz cx="6858000" cy="9144000"/>
  <p:defaultTextStyle>
    <a:defPPr>
      <a:defRPr lang="pt-BR"/>
    </a:defPPr>
    <a:lvl1pPr marL="0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3636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27272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90908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54545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18181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81817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45453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09089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5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>
      <p:cViewPr varScale="1">
        <p:scale>
          <a:sx n="67" d="100"/>
          <a:sy n="67" d="100"/>
        </p:scale>
        <p:origin x="732" y="90"/>
      </p:cViewPr>
      <p:guideLst>
        <p:guide orient="horz" pos="224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213770"/>
            <a:ext cx="10711339" cy="152753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4038230"/>
            <a:ext cx="8821103" cy="18211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3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7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90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4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8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81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45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9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44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2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85384"/>
            <a:ext cx="2835354" cy="60804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85384"/>
            <a:ext cx="8296037" cy="608043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6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2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579301"/>
            <a:ext cx="10711339" cy="1415360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3020425"/>
            <a:ext cx="10711339" cy="1558875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6363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272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69090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5454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81818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8181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9454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5090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01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62802"/>
            <a:ext cx="5565696" cy="47030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62802"/>
            <a:ext cx="5565696" cy="47030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90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95168"/>
            <a:ext cx="5567884" cy="66479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3636" indent="0">
              <a:buNone/>
              <a:defRPr sz="2500" b="1"/>
            </a:lvl2pPr>
            <a:lvl3pPr marL="1127272" indent="0">
              <a:buNone/>
              <a:defRPr sz="2200" b="1"/>
            </a:lvl3pPr>
            <a:lvl4pPr marL="1690908" indent="0">
              <a:buNone/>
              <a:defRPr sz="2000" b="1"/>
            </a:lvl4pPr>
            <a:lvl5pPr marL="2254545" indent="0">
              <a:buNone/>
              <a:defRPr sz="2000" b="1"/>
            </a:lvl5pPr>
            <a:lvl6pPr marL="2818181" indent="0">
              <a:buNone/>
              <a:defRPr sz="2000" b="1"/>
            </a:lvl6pPr>
            <a:lvl7pPr marL="3381817" indent="0">
              <a:buNone/>
              <a:defRPr sz="2000" b="1"/>
            </a:lvl7pPr>
            <a:lvl8pPr marL="3945453" indent="0">
              <a:buNone/>
              <a:defRPr sz="2000" b="1"/>
            </a:lvl8pPr>
            <a:lvl9pPr marL="4509089" indent="0">
              <a:buNone/>
              <a:defRPr sz="20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259957"/>
            <a:ext cx="5567884" cy="410586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9" y="1595168"/>
            <a:ext cx="5570071" cy="66479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3636" indent="0">
              <a:buNone/>
              <a:defRPr sz="2500" b="1"/>
            </a:lvl2pPr>
            <a:lvl3pPr marL="1127272" indent="0">
              <a:buNone/>
              <a:defRPr sz="2200" b="1"/>
            </a:lvl3pPr>
            <a:lvl4pPr marL="1690908" indent="0">
              <a:buNone/>
              <a:defRPr sz="2000" b="1"/>
            </a:lvl4pPr>
            <a:lvl5pPr marL="2254545" indent="0">
              <a:buNone/>
              <a:defRPr sz="2000" b="1"/>
            </a:lvl5pPr>
            <a:lvl6pPr marL="2818181" indent="0">
              <a:buNone/>
              <a:defRPr sz="2000" b="1"/>
            </a:lvl6pPr>
            <a:lvl7pPr marL="3381817" indent="0">
              <a:buNone/>
              <a:defRPr sz="2000" b="1"/>
            </a:lvl7pPr>
            <a:lvl8pPr marL="3945453" indent="0">
              <a:buNone/>
              <a:defRPr sz="2000" b="1"/>
            </a:lvl8pPr>
            <a:lvl9pPr marL="4509089" indent="0">
              <a:buNone/>
              <a:defRPr sz="20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9" y="2259957"/>
            <a:ext cx="5570071" cy="410586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13/04/2019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92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13/04/2019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1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13/04/2019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67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2" y="283731"/>
            <a:ext cx="4145831" cy="1207511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83735"/>
            <a:ext cx="7044630" cy="6082089"/>
          </a:xfrm>
        </p:spPr>
        <p:txBody>
          <a:bodyPr/>
          <a:lstStyle>
            <a:lvl1pPr>
              <a:defRPr sz="39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2" y="1491245"/>
            <a:ext cx="4145831" cy="4874579"/>
          </a:xfrm>
        </p:spPr>
        <p:txBody>
          <a:bodyPr/>
          <a:lstStyle>
            <a:lvl1pPr marL="0" indent="0">
              <a:buNone/>
              <a:defRPr sz="1700"/>
            </a:lvl1pPr>
            <a:lvl2pPr marL="563636" indent="0">
              <a:buNone/>
              <a:defRPr sz="1500"/>
            </a:lvl2pPr>
            <a:lvl3pPr marL="1127272" indent="0">
              <a:buNone/>
              <a:defRPr sz="1200"/>
            </a:lvl3pPr>
            <a:lvl4pPr marL="1690908" indent="0">
              <a:buNone/>
              <a:defRPr sz="1100"/>
            </a:lvl4pPr>
            <a:lvl5pPr marL="2254545" indent="0">
              <a:buNone/>
              <a:defRPr sz="1100"/>
            </a:lvl5pPr>
            <a:lvl6pPr marL="2818181" indent="0">
              <a:buNone/>
              <a:defRPr sz="1100"/>
            </a:lvl6pPr>
            <a:lvl7pPr marL="3381817" indent="0">
              <a:buNone/>
              <a:defRPr sz="1100"/>
            </a:lvl7pPr>
            <a:lvl8pPr marL="3945453" indent="0">
              <a:buNone/>
              <a:defRPr sz="1100"/>
            </a:lvl8pPr>
            <a:lvl9pPr marL="4509089" indent="0">
              <a:buNone/>
              <a:defRPr sz="11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68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988402"/>
            <a:ext cx="7560945" cy="588910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36747"/>
            <a:ext cx="7560945" cy="4275773"/>
          </a:xfrm>
        </p:spPr>
        <p:txBody>
          <a:bodyPr/>
          <a:lstStyle>
            <a:lvl1pPr marL="0" indent="0">
              <a:buNone/>
              <a:defRPr sz="3900"/>
            </a:lvl1pPr>
            <a:lvl2pPr marL="563636" indent="0">
              <a:buNone/>
              <a:defRPr sz="3500"/>
            </a:lvl2pPr>
            <a:lvl3pPr marL="1127272" indent="0">
              <a:buNone/>
              <a:defRPr sz="3000"/>
            </a:lvl3pPr>
            <a:lvl4pPr marL="1690908" indent="0">
              <a:buNone/>
              <a:defRPr sz="2500"/>
            </a:lvl4pPr>
            <a:lvl5pPr marL="2254545" indent="0">
              <a:buNone/>
              <a:defRPr sz="2500"/>
            </a:lvl5pPr>
            <a:lvl6pPr marL="2818181" indent="0">
              <a:buNone/>
              <a:defRPr sz="2500"/>
            </a:lvl6pPr>
            <a:lvl7pPr marL="3381817" indent="0">
              <a:buNone/>
              <a:defRPr sz="2500"/>
            </a:lvl7pPr>
            <a:lvl8pPr marL="3945453" indent="0">
              <a:buNone/>
              <a:defRPr sz="2500"/>
            </a:lvl8pPr>
            <a:lvl9pPr marL="4509089" indent="0">
              <a:buNone/>
              <a:defRPr sz="2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577311"/>
            <a:ext cx="7560945" cy="836350"/>
          </a:xfrm>
        </p:spPr>
        <p:txBody>
          <a:bodyPr/>
          <a:lstStyle>
            <a:lvl1pPr marL="0" indent="0">
              <a:buNone/>
              <a:defRPr sz="1700"/>
            </a:lvl1pPr>
            <a:lvl2pPr marL="563636" indent="0">
              <a:buNone/>
              <a:defRPr sz="1500"/>
            </a:lvl2pPr>
            <a:lvl3pPr marL="1127272" indent="0">
              <a:buNone/>
              <a:defRPr sz="1200"/>
            </a:lvl3pPr>
            <a:lvl4pPr marL="1690908" indent="0">
              <a:buNone/>
              <a:defRPr sz="1100"/>
            </a:lvl4pPr>
            <a:lvl5pPr marL="2254545" indent="0">
              <a:buNone/>
              <a:defRPr sz="1100"/>
            </a:lvl5pPr>
            <a:lvl6pPr marL="2818181" indent="0">
              <a:buNone/>
              <a:defRPr sz="1100"/>
            </a:lvl6pPr>
            <a:lvl7pPr marL="3381817" indent="0">
              <a:buNone/>
              <a:defRPr sz="1100"/>
            </a:lvl7pPr>
            <a:lvl8pPr marL="3945453" indent="0">
              <a:buNone/>
              <a:defRPr sz="1100"/>
            </a:lvl8pPr>
            <a:lvl9pPr marL="4509089" indent="0">
              <a:buNone/>
              <a:defRPr sz="11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00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85383"/>
            <a:ext cx="11341418" cy="1187715"/>
          </a:xfrm>
          <a:prstGeom prst="rect">
            <a:avLst/>
          </a:prstGeom>
        </p:spPr>
        <p:txBody>
          <a:bodyPr vert="horz" lIns="112727" tIns="56364" rIns="112727" bIns="56364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62802"/>
            <a:ext cx="11341418" cy="4703021"/>
          </a:xfrm>
          <a:prstGeom prst="rect">
            <a:avLst/>
          </a:prstGeom>
        </p:spPr>
        <p:txBody>
          <a:bodyPr vert="horz" lIns="112727" tIns="56364" rIns="112727" bIns="56364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605015"/>
            <a:ext cx="2940368" cy="379409"/>
          </a:xfrm>
          <a:prstGeom prst="rect">
            <a:avLst/>
          </a:prstGeom>
        </p:spPr>
        <p:txBody>
          <a:bodyPr vert="horz" lIns="112727" tIns="56364" rIns="112727" bIns="56364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0438F-D2B9-4286-A113-059AA728D90B}" type="datetimeFigureOut">
              <a:rPr lang="pt-BR" smtClean="0"/>
              <a:t>13/04/2019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605015"/>
            <a:ext cx="3990499" cy="379409"/>
          </a:xfrm>
          <a:prstGeom prst="rect">
            <a:avLst/>
          </a:prstGeom>
        </p:spPr>
        <p:txBody>
          <a:bodyPr vert="horz" lIns="112727" tIns="56364" rIns="112727" bIns="56364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605015"/>
            <a:ext cx="2940368" cy="379409"/>
          </a:xfrm>
          <a:prstGeom prst="rect">
            <a:avLst/>
          </a:prstGeom>
        </p:spPr>
        <p:txBody>
          <a:bodyPr vert="horz" lIns="112727" tIns="56364" rIns="112727" bIns="56364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27272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727" indent="-422727" algn="l" defTabSz="1127272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15909" indent="-352273" algn="l" defTabSz="1127272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09090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972727" indent="-281818" algn="l" defTabSz="1127272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36363" indent="-281818" algn="l" defTabSz="1127272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099999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663635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27271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790907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3636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7272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90908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4545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18181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81817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45453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09089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90236" y="0"/>
            <a:ext cx="10711339" cy="1527533"/>
          </a:xfrm>
        </p:spPr>
        <p:txBody>
          <a:bodyPr>
            <a:normAutofit/>
          </a:bodyPr>
          <a:lstStyle/>
          <a:p>
            <a:r>
              <a:rPr lang="pt-BR" sz="6000" b="1" dirty="0">
                <a:latin typeface="Arial Black" panose="020B0A04020102020204" pitchFamily="34" charset="0"/>
                <a:cs typeface="Aharoni" pitchFamily="2" charset="-79"/>
              </a:rPr>
              <a:t>PARA QUE ENTRE O REI</a:t>
            </a:r>
          </a:p>
        </p:txBody>
      </p:sp>
    </p:spTree>
    <p:extLst>
      <p:ext uri="{BB962C8B-B14F-4D97-AF65-F5344CB8AC3E}">
        <p14:creationId xmlns:p14="http://schemas.microsoft.com/office/powerpoint/2010/main" val="196901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98946" y="1330896"/>
            <a:ext cx="12799465" cy="5653807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QUEM É O REI DA GLÓRIA ?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QUEM É O REI DA GLÓRIA ?</a:t>
            </a:r>
          </a:p>
          <a:p>
            <a:pPr algn="ctr"/>
            <a:endParaRPr lang="pt-BR" sz="72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4064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4835" y="1042864"/>
            <a:ext cx="10951903" cy="4545811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endParaRPr lang="pt-BR" sz="7200" b="1" dirty="0">
              <a:latin typeface="Arial Black" panose="020B0A04020102020204" pitchFamily="34" charset="0"/>
              <a:cs typeface="Aharoni" pitchFamily="2" charset="-79"/>
            </a:endParaRPr>
          </a:p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É JESUS , JESUS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ELE É O REI ,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ELE É O REI </a:t>
            </a:r>
          </a:p>
        </p:txBody>
      </p:sp>
    </p:spTree>
    <p:extLst>
      <p:ext uri="{BB962C8B-B14F-4D97-AF65-F5344CB8AC3E}">
        <p14:creationId xmlns:p14="http://schemas.microsoft.com/office/powerpoint/2010/main" val="184412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5299F8-2C12-4999-ADCD-39AC8FAC7B06}"/>
              </a:ext>
            </a:extLst>
          </p:cNvPr>
          <p:cNvSpPr/>
          <p:nvPr/>
        </p:nvSpPr>
        <p:spPr>
          <a:xfrm>
            <a:off x="252115" y="1474912"/>
            <a:ext cx="120973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PARA QUE ENTRE O REI, JESUS, O REI DA GLÓRIA</a:t>
            </a:r>
          </a:p>
        </p:txBody>
      </p:sp>
    </p:spTree>
    <p:extLst>
      <p:ext uri="{BB962C8B-B14F-4D97-AF65-F5344CB8AC3E}">
        <p14:creationId xmlns:p14="http://schemas.microsoft.com/office/powerpoint/2010/main" val="383254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5299F8-2C12-4999-ADCD-39AC8FAC7B06}"/>
              </a:ext>
            </a:extLst>
          </p:cNvPr>
          <p:cNvSpPr/>
          <p:nvPr/>
        </p:nvSpPr>
        <p:spPr>
          <a:xfrm>
            <a:off x="252115" y="466800"/>
            <a:ext cx="120973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ABRO O MEU CORAÇÃO, EU ABRO O MEU CORAÇÃO</a:t>
            </a:r>
          </a:p>
        </p:txBody>
      </p:sp>
    </p:spTree>
    <p:extLst>
      <p:ext uri="{BB962C8B-B14F-4D97-AF65-F5344CB8AC3E}">
        <p14:creationId xmlns:p14="http://schemas.microsoft.com/office/powerpoint/2010/main" val="323977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5299F8-2C12-4999-ADCD-39AC8FAC7B06}"/>
              </a:ext>
            </a:extLst>
          </p:cNvPr>
          <p:cNvSpPr/>
          <p:nvPr/>
        </p:nvSpPr>
        <p:spPr>
          <a:xfrm>
            <a:off x="252115" y="1474912"/>
            <a:ext cx="120973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PARA QUE ENTRE O REI, JESUS, O REI DA GLÓRIA</a:t>
            </a:r>
          </a:p>
        </p:txBody>
      </p:sp>
    </p:spTree>
    <p:extLst>
      <p:ext uri="{BB962C8B-B14F-4D97-AF65-F5344CB8AC3E}">
        <p14:creationId xmlns:p14="http://schemas.microsoft.com/office/powerpoint/2010/main" val="428401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5299F8-2C12-4999-ADCD-39AC8FAC7B06}"/>
              </a:ext>
            </a:extLst>
          </p:cNvPr>
          <p:cNvSpPr/>
          <p:nvPr/>
        </p:nvSpPr>
        <p:spPr>
          <a:xfrm>
            <a:off x="252115" y="466800"/>
            <a:ext cx="120973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ABRO O MEU CORAÇÃO, EU ABRO O MEU CORAÇÃO</a:t>
            </a:r>
          </a:p>
        </p:txBody>
      </p:sp>
    </p:spTree>
    <p:extLst>
      <p:ext uri="{BB962C8B-B14F-4D97-AF65-F5344CB8AC3E}">
        <p14:creationId xmlns:p14="http://schemas.microsoft.com/office/powerpoint/2010/main" val="342439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4049" y="1186880"/>
            <a:ext cx="12493476" cy="5038254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QUEM É O REI JESUS SIM ELE É O REI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QUEM É O REI JESUS SIM ELE É O REI</a:t>
            </a:r>
          </a:p>
        </p:txBody>
      </p:sp>
    </p:spTree>
    <p:extLst>
      <p:ext uri="{BB962C8B-B14F-4D97-AF65-F5344CB8AC3E}">
        <p14:creationId xmlns:p14="http://schemas.microsoft.com/office/powerpoint/2010/main" val="425450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" y="736240"/>
            <a:ext cx="12601400" cy="5653807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REI DA MINHA VIDA , REI DO MEU CORAÇÃO  ELE MERECE TODA GLÓRIA E MINHA ADORAÇÃO</a:t>
            </a:r>
          </a:p>
        </p:txBody>
      </p:sp>
    </p:spTree>
    <p:extLst>
      <p:ext uri="{BB962C8B-B14F-4D97-AF65-F5344CB8AC3E}">
        <p14:creationId xmlns:p14="http://schemas.microsoft.com/office/powerpoint/2010/main" val="68814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4049" y="736240"/>
            <a:ext cx="12493476" cy="5653807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TU ÉS O ÚNICO DEUS  MARAVILHOSO DEUS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TU ÉS BONDOSO DEUS 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E NÃO HÁ OUTRO ALÉM DE TI</a:t>
            </a:r>
          </a:p>
        </p:txBody>
      </p:sp>
    </p:spTree>
    <p:extLst>
      <p:ext uri="{BB962C8B-B14F-4D97-AF65-F5344CB8AC3E}">
        <p14:creationId xmlns:p14="http://schemas.microsoft.com/office/powerpoint/2010/main" val="218316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98946" y="970856"/>
            <a:ext cx="12799465" cy="5653807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ENTÃO VEM JESUS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SIM ELE VEM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PODEMOS TE SENTIR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O REI DA GLÓRIA ESTÁ AQUI</a:t>
            </a:r>
          </a:p>
        </p:txBody>
      </p:sp>
    </p:spTree>
    <p:extLst>
      <p:ext uri="{BB962C8B-B14F-4D97-AF65-F5344CB8AC3E}">
        <p14:creationId xmlns:p14="http://schemas.microsoft.com/office/powerpoint/2010/main" val="723628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147</Words>
  <Application>Microsoft Office PowerPoint</Application>
  <PresentationFormat>Personalizar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Calibri</vt:lpstr>
      <vt:lpstr>Tema do Office</vt:lpstr>
      <vt:lpstr>PARA QUE ENTRE O REI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ELE A GLÓRIA</dc:title>
  <dc:creator>Marcio</dc:creator>
  <cp:lastModifiedBy>GARDÊNIA</cp:lastModifiedBy>
  <cp:revision>13</cp:revision>
  <dcterms:created xsi:type="dcterms:W3CDTF">2016-06-02T02:16:29Z</dcterms:created>
  <dcterms:modified xsi:type="dcterms:W3CDTF">2019-04-13T17:19:39Z</dcterms:modified>
</cp:coreProperties>
</file>