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20121" cy="3329581"/>
          </a:xfrm>
        </p:spPr>
        <p:txBody>
          <a:bodyPr/>
          <a:lstStyle/>
          <a:p>
            <a:b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29303" y="891483"/>
            <a:ext cx="9388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PERTO QUERO ESTAR</a:t>
            </a:r>
          </a:p>
          <a:p>
            <a:pPr algn="r"/>
            <a:r>
              <a:rPr lang="pt-BR" sz="4000" b="1" u="sng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TRAZENDO A ARCA</a:t>
            </a:r>
          </a:p>
        </p:txBody>
      </p:sp>
    </p:spTree>
    <p:extLst>
      <p:ext uri="{BB962C8B-B14F-4D97-AF65-F5344CB8AC3E}">
        <p14:creationId xmlns:p14="http://schemas.microsoft.com/office/powerpoint/2010/main" val="28394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2030080"/>
            <a:ext cx="11835683" cy="451511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PERTO QUERO ESTAR, JUNTO AOS TEUS PÉS, POIS PRAZER MAIOR NÃO HÁ</a:t>
            </a:r>
          </a:p>
        </p:txBody>
      </p:sp>
    </p:spTree>
    <p:extLst>
      <p:ext uri="{BB962C8B-B14F-4D97-AF65-F5344CB8AC3E}">
        <p14:creationId xmlns:p14="http://schemas.microsoft.com/office/powerpoint/2010/main" val="2666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2088231"/>
            <a:ext cx="11835683" cy="451511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ME RENDER E TE ADORAR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TUDO QUE HÁ EM MIM, QUERO TE OFERTAR</a:t>
            </a:r>
          </a:p>
        </p:txBody>
      </p:sp>
    </p:spTree>
    <p:extLst>
      <p:ext uri="{BB962C8B-B14F-4D97-AF65-F5344CB8AC3E}">
        <p14:creationId xmlns:p14="http://schemas.microsoft.com/office/powerpoint/2010/main" val="94130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1377128"/>
            <a:ext cx="11835683" cy="451511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AINDA É POUCO EU SEI, SE COMPARADO AO QUE GANHEI</a:t>
            </a:r>
          </a:p>
        </p:txBody>
      </p:sp>
    </p:spTree>
    <p:extLst>
      <p:ext uri="{BB962C8B-B14F-4D97-AF65-F5344CB8AC3E}">
        <p14:creationId xmlns:p14="http://schemas.microsoft.com/office/powerpoint/2010/main" val="377975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755907"/>
            <a:ext cx="11835683" cy="451511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SOU APENAS SERVO, TEU AMIGO ME TORNEI</a:t>
            </a:r>
          </a:p>
        </p:txBody>
      </p:sp>
    </p:spTree>
    <p:extLst>
      <p:ext uri="{BB962C8B-B14F-4D97-AF65-F5344CB8AC3E}">
        <p14:creationId xmlns:p14="http://schemas.microsoft.com/office/powerpoint/2010/main" val="36208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1059892"/>
            <a:ext cx="11835683" cy="451511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LOUVAREI, NÃO IMPORTAM AS CIRCUNSTÂNCIAS</a:t>
            </a:r>
          </a:p>
        </p:txBody>
      </p:sp>
    </p:spTree>
    <p:extLst>
      <p:ext uri="{BB962C8B-B14F-4D97-AF65-F5344CB8AC3E}">
        <p14:creationId xmlns:p14="http://schemas.microsoft.com/office/powerpoint/2010/main" val="330860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871381"/>
            <a:ext cx="11835683" cy="451511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ADORAREI, SOMENTE A TI JESUS</a:t>
            </a:r>
          </a:p>
        </p:txBody>
      </p:sp>
    </p:spTree>
    <p:extLst>
      <p:ext uri="{BB962C8B-B14F-4D97-AF65-F5344CB8AC3E}">
        <p14:creationId xmlns:p14="http://schemas.microsoft.com/office/powerpoint/2010/main" val="209263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60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Century Gothic</vt:lpstr>
      <vt:lpstr>Wingdings 3</vt:lpstr>
      <vt:lpstr>Íon</vt:lpstr>
      <vt:lpstr> </vt:lpstr>
      <vt:lpstr>PERTO QUERO ESTAR, JUNTO AOS TEUS PÉS, POIS PRAZER MAIOR NÃO HÁ</vt:lpstr>
      <vt:lpstr>QUE ME RENDER E TE ADORAR TUDO QUE HÁ EM MIM, QUERO TE OFERTAR</vt:lpstr>
      <vt:lpstr>MAIS AINDA É POUCO EU SEI, SE COMPARADO AO QUE GANHEI</vt:lpstr>
      <vt:lpstr>NÃO SOU APENAS SERVO, TEU AMIGO ME TORNEI</vt:lpstr>
      <vt:lpstr>TE LOUVAREI, NÃO IMPORTAM AS CIRCUNSTÂNCIAS</vt:lpstr>
      <vt:lpstr>ADORAREI, SOMENTE A TI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Vitória no Deserto Ministério Hebrom</dc:title>
  <dc:creator>Pastor Marcio</dc:creator>
  <cp:lastModifiedBy>João Paulo Mota Silva</cp:lastModifiedBy>
  <cp:revision>9</cp:revision>
  <dcterms:created xsi:type="dcterms:W3CDTF">2015-05-24T11:54:50Z</dcterms:created>
  <dcterms:modified xsi:type="dcterms:W3CDTF">2019-06-09T21:18:24Z</dcterms:modified>
</cp:coreProperties>
</file>