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5" r:id="rId8"/>
    <p:sldId id="260" r:id="rId9"/>
    <p:sldId id="266" r:id="rId10"/>
    <p:sldId id="261" r:id="rId11"/>
    <p:sldId id="267" r:id="rId12"/>
    <p:sldId id="262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9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30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6522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94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7603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555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918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38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06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7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63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25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86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6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72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29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4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93537" y="572698"/>
            <a:ext cx="9973690" cy="2262781"/>
          </a:xfrm>
        </p:spPr>
        <p:txBody>
          <a:bodyPr>
            <a:noAutofit/>
          </a:bodyPr>
          <a:lstStyle/>
          <a:p>
            <a:pPr algn="r"/>
            <a:r>
              <a:rPr lang="pt-BR" sz="4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PODER DO TEU AMOR</a:t>
            </a:r>
            <a:br>
              <a:rPr lang="pt-BR" sz="4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CARLINHOS FÉLIX</a:t>
            </a:r>
            <a:br>
              <a:rPr lang="pt-BR" sz="4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4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17091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4073" y="2666731"/>
            <a:ext cx="9903853" cy="973642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FACE A FACE,                   QUERO VER-TE MEU SENHOR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37709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4073" y="1758859"/>
            <a:ext cx="9903853" cy="9736429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CONHECER O AMOR QUE HABITA EM TI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50454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4073" y="1874341"/>
            <a:ext cx="9903853" cy="1071522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VEM RENOVAR MINHA MENTE EM TEU QUERER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77179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36838" y="1251490"/>
            <a:ext cx="9903853" cy="10715223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MEUS DIAS VIVEREI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 PODER DO TEU AMOR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5370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2567" y="1948070"/>
            <a:ext cx="11086866" cy="6548024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SENHOR EIS ME AQUI VEM TRANSFORMAR MEU SER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2288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77412" y="1617325"/>
            <a:ext cx="9637176" cy="5666704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 FLUIR DA GRAÇA QUE ENCONTREI EM TI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3920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1350" y="2033369"/>
            <a:ext cx="10049300" cy="751482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SENHOR DESCOBRI QUE AS FRAQUEZAS QUE HÁ EM MIM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888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1350" y="1052708"/>
            <a:ext cx="10049300" cy="7514823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PODEM SER VENCIDAS NO PODER DO TEU AMOR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1815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574815" y="1160061"/>
            <a:ext cx="13341629" cy="8718228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JUNTO A TI,                      TEU AMOR ME ENVOLVE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05258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1350" y="761160"/>
            <a:ext cx="10049300" cy="8474299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ATRAI-ME PRA AO TEU LADO ESTAR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3487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4073" y="312169"/>
            <a:ext cx="9903853" cy="973642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ESPERO EM TI                       E SUBO COMO ÁGUIA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14238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3552" y="1669775"/>
            <a:ext cx="10484895" cy="9874736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NAS ASAS DO ESPÍRITO, CONTIGO VOAREI NO PODER DO TEU AMOR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95506593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</TotalTime>
  <Words>51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Century Gothic</vt:lpstr>
      <vt:lpstr>Wingdings 3</vt:lpstr>
      <vt:lpstr>Cacho</vt:lpstr>
      <vt:lpstr>PODER DO TEU AMOR CARLINHOS FÉLIX </vt:lpstr>
      <vt:lpstr>SENHOR EIS ME AQUI VEM TRANSFORMAR MEU SER  </vt:lpstr>
      <vt:lpstr> NO FLUIR DA GRAÇA QUE ENCONTREI EM TI </vt:lpstr>
      <vt:lpstr>SENHOR DESCOBRI QUE AS FRAQUEZAS QUE HÁ EM MIM   </vt:lpstr>
      <vt:lpstr> PODEM SER VENCIDAS NO PODER DO TEU AMOR  </vt:lpstr>
      <vt:lpstr>JUNTO A TI,                      TEU AMOR ME ENVOLVE    </vt:lpstr>
      <vt:lpstr> ATRAI-ME PRA AO TEU LADO ESTAR   </vt:lpstr>
      <vt:lpstr>ESPERO EM TI                       E SUBO COMO ÁGUIA    </vt:lpstr>
      <vt:lpstr> NAS ASAS DO ESPÍRITO, CONTIGO VOAREI NO PODER DO TEU AMOR    </vt:lpstr>
      <vt:lpstr>FACE A FACE,                   QUERO VER-TE MEU SENHOR      </vt:lpstr>
      <vt:lpstr> E CONHECER O AMOR QUE HABITA EM TI     </vt:lpstr>
      <vt:lpstr>VEM RENOVAR MINHA MENTE EM TEU QUERER      </vt:lpstr>
      <vt:lpstr> MEUS DIAS VIVEREI NO PODER DO TEU AMOR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Poder do Teu Amor Carlinhos Félix</dc:title>
  <dc:creator>Pastor Marcio</dc:creator>
  <cp:lastModifiedBy>GARDÊNIA</cp:lastModifiedBy>
  <cp:revision>9</cp:revision>
  <dcterms:created xsi:type="dcterms:W3CDTF">2015-05-23T22:12:49Z</dcterms:created>
  <dcterms:modified xsi:type="dcterms:W3CDTF">2018-12-22T23:33:00Z</dcterms:modified>
</cp:coreProperties>
</file>