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6" r:id="rId3"/>
    <p:sldId id="276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/>
          <p:cNvGrpSpPr/>
          <p:nvPr/>
        </p:nvGrpSpPr>
        <p:grpSpPr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orma livre 5"/>
            <p:cNvSpPr>
              <a:spLocks/>
            </p:cNvSpPr>
            <p:nvPr/>
          </p:nvSpPr>
          <p:spPr bwMode="auto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Linha 6"/>
            <p:cNvSpPr>
              <a:spLocks noChangeShapeType="1"/>
            </p:cNvSpPr>
            <p:nvPr/>
          </p:nvSpPr>
          <p:spPr bwMode="auto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7"/>
            <p:cNvSpPr>
              <a:spLocks/>
            </p:cNvSpPr>
            <p:nvPr/>
          </p:nvSpPr>
          <p:spPr bwMode="auto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3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4" name="Forma livre 10"/>
            <p:cNvSpPr>
              <a:spLocks/>
            </p:cNvSpPr>
            <p:nvPr/>
          </p:nvSpPr>
          <p:spPr bwMode="auto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15" name="Forma livre 23"/>
            <p:cNvSpPr>
              <a:spLocks/>
            </p:cNvSpPr>
            <p:nvPr/>
          </p:nvSpPr>
          <p:spPr bwMode="auto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24"/>
            <p:cNvSpPr>
              <a:spLocks/>
            </p:cNvSpPr>
            <p:nvPr/>
          </p:nvSpPr>
          <p:spPr bwMode="auto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25"/>
            <p:cNvSpPr>
              <a:spLocks/>
            </p:cNvSpPr>
            <p:nvPr/>
          </p:nvSpPr>
          <p:spPr bwMode="auto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26"/>
            <p:cNvSpPr>
              <a:spLocks/>
            </p:cNvSpPr>
            <p:nvPr/>
          </p:nvSpPr>
          <p:spPr bwMode="auto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2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23" name="Forma livre 30"/>
            <p:cNvSpPr>
              <a:spLocks noEditPoints="1"/>
            </p:cNvSpPr>
            <p:nvPr/>
          </p:nvSpPr>
          <p:spPr bwMode="auto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31"/>
            <p:cNvSpPr>
              <a:spLocks/>
            </p:cNvSpPr>
            <p:nvPr/>
          </p:nvSpPr>
          <p:spPr bwMode="auto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32"/>
            <p:cNvSpPr>
              <a:spLocks/>
            </p:cNvSpPr>
            <p:nvPr/>
          </p:nvSpPr>
          <p:spPr bwMode="auto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33"/>
            <p:cNvSpPr>
              <a:spLocks/>
            </p:cNvSpPr>
            <p:nvPr/>
          </p:nvSpPr>
          <p:spPr bwMode="auto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34"/>
            <p:cNvSpPr>
              <a:spLocks/>
            </p:cNvSpPr>
            <p:nvPr/>
          </p:nvSpPr>
          <p:spPr bwMode="auto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73"/>
            <p:cNvSpPr>
              <a:spLocks/>
            </p:cNvSpPr>
            <p:nvPr/>
          </p:nvSpPr>
          <p:spPr bwMode="auto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74"/>
            <p:cNvSpPr>
              <a:spLocks/>
            </p:cNvSpPr>
            <p:nvPr/>
          </p:nvSpPr>
          <p:spPr bwMode="auto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75"/>
            <p:cNvSpPr>
              <a:spLocks/>
            </p:cNvSpPr>
            <p:nvPr/>
          </p:nvSpPr>
          <p:spPr bwMode="auto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Linha 76"/>
            <p:cNvSpPr>
              <a:spLocks noChangeShapeType="1"/>
            </p:cNvSpPr>
            <p:nvPr/>
          </p:nvSpPr>
          <p:spPr bwMode="auto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78"/>
            <p:cNvSpPr>
              <a:spLocks/>
            </p:cNvSpPr>
            <p:nvPr/>
          </p:nvSpPr>
          <p:spPr bwMode="auto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79"/>
            <p:cNvSpPr>
              <a:spLocks/>
            </p:cNvSpPr>
            <p:nvPr/>
          </p:nvSpPr>
          <p:spPr bwMode="auto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82"/>
            <p:cNvSpPr>
              <a:spLocks/>
            </p:cNvSpPr>
            <p:nvPr/>
          </p:nvSpPr>
          <p:spPr bwMode="auto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83"/>
            <p:cNvSpPr>
              <a:spLocks/>
            </p:cNvSpPr>
            <p:nvPr/>
          </p:nvSpPr>
          <p:spPr bwMode="auto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84"/>
            <p:cNvSpPr>
              <a:spLocks/>
            </p:cNvSpPr>
            <p:nvPr/>
          </p:nvSpPr>
          <p:spPr bwMode="auto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80"/>
            <p:cNvSpPr>
              <a:spLocks/>
            </p:cNvSpPr>
            <p:nvPr/>
          </p:nvSpPr>
          <p:spPr bwMode="auto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orma livre 41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3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4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5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6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47" name="Forma livre 32"/>
            <p:cNvSpPr>
              <a:spLocks/>
            </p:cNvSpPr>
            <p:nvPr/>
          </p:nvSpPr>
          <p:spPr bwMode="auto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80"/>
            <p:cNvSpPr>
              <a:spLocks/>
            </p:cNvSpPr>
            <p:nvPr/>
          </p:nvSpPr>
          <p:spPr bwMode="auto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80"/>
            <p:cNvSpPr>
              <a:spLocks/>
            </p:cNvSpPr>
            <p:nvPr/>
          </p:nvSpPr>
          <p:spPr bwMode="auto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84"/>
            <p:cNvSpPr>
              <a:spLocks/>
            </p:cNvSpPr>
            <p:nvPr/>
          </p:nvSpPr>
          <p:spPr bwMode="auto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84"/>
            <p:cNvSpPr>
              <a:spLocks/>
            </p:cNvSpPr>
            <p:nvPr/>
          </p:nvSpPr>
          <p:spPr bwMode="auto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Forma livre 5"/>
            <p:cNvSpPr>
              <a:spLocks/>
            </p:cNvSpPr>
            <p:nvPr/>
          </p:nvSpPr>
          <p:spPr bwMode="auto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Linha 6"/>
            <p:cNvSpPr>
              <a:spLocks noChangeShapeType="1"/>
            </p:cNvSpPr>
            <p:nvPr/>
          </p:nvSpPr>
          <p:spPr bwMode="auto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7"/>
            <p:cNvSpPr>
              <a:spLocks/>
            </p:cNvSpPr>
            <p:nvPr/>
          </p:nvSpPr>
          <p:spPr bwMode="auto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6" name="Grupo 55"/>
            <p:cNvGrpSpPr/>
            <p:nvPr/>
          </p:nvGrpSpPr>
          <p:grpSpPr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58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59" name="Forma livre 10"/>
            <p:cNvSpPr>
              <a:spLocks/>
            </p:cNvSpPr>
            <p:nvPr/>
          </p:nvSpPr>
          <p:spPr bwMode="auto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60" name="Forma livre 23"/>
            <p:cNvSpPr>
              <a:spLocks/>
            </p:cNvSpPr>
            <p:nvPr/>
          </p:nvSpPr>
          <p:spPr bwMode="auto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24"/>
            <p:cNvSpPr>
              <a:spLocks/>
            </p:cNvSpPr>
            <p:nvPr/>
          </p:nvSpPr>
          <p:spPr bwMode="auto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25"/>
            <p:cNvSpPr>
              <a:spLocks/>
            </p:cNvSpPr>
            <p:nvPr/>
          </p:nvSpPr>
          <p:spPr bwMode="auto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26"/>
            <p:cNvSpPr>
              <a:spLocks/>
            </p:cNvSpPr>
            <p:nvPr/>
          </p:nvSpPr>
          <p:spPr bwMode="auto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27"/>
            <p:cNvSpPr>
              <a:spLocks/>
            </p:cNvSpPr>
            <p:nvPr/>
          </p:nvSpPr>
          <p:spPr bwMode="auto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68" name="Forma livre 30"/>
            <p:cNvSpPr>
              <a:spLocks noEditPoints="1"/>
            </p:cNvSpPr>
            <p:nvPr/>
          </p:nvSpPr>
          <p:spPr bwMode="auto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31"/>
            <p:cNvSpPr>
              <a:spLocks/>
            </p:cNvSpPr>
            <p:nvPr/>
          </p:nvSpPr>
          <p:spPr bwMode="auto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32"/>
            <p:cNvSpPr>
              <a:spLocks/>
            </p:cNvSpPr>
            <p:nvPr/>
          </p:nvSpPr>
          <p:spPr bwMode="auto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33"/>
            <p:cNvSpPr>
              <a:spLocks/>
            </p:cNvSpPr>
            <p:nvPr/>
          </p:nvSpPr>
          <p:spPr bwMode="auto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34"/>
            <p:cNvSpPr>
              <a:spLocks/>
            </p:cNvSpPr>
            <p:nvPr/>
          </p:nvSpPr>
          <p:spPr bwMode="auto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73"/>
            <p:cNvSpPr>
              <a:spLocks/>
            </p:cNvSpPr>
            <p:nvPr/>
          </p:nvSpPr>
          <p:spPr bwMode="auto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74"/>
            <p:cNvSpPr>
              <a:spLocks/>
            </p:cNvSpPr>
            <p:nvPr/>
          </p:nvSpPr>
          <p:spPr bwMode="auto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75"/>
            <p:cNvSpPr>
              <a:spLocks/>
            </p:cNvSpPr>
            <p:nvPr/>
          </p:nvSpPr>
          <p:spPr bwMode="auto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Linha 76"/>
            <p:cNvSpPr>
              <a:spLocks noChangeShapeType="1"/>
            </p:cNvSpPr>
            <p:nvPr/>
          </p:nvSpPr>
          <p:spPr bwMode="auto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78"/>
            <p:cNvSpPr>
              <a:spLocks/>
            </p:cNvSpPr>
            <p:nvPr/>
          </p:nvSpPr>
          <p:spPr bwMode="auto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8" name="Forma livre 79"/>
            <p:cNvSpPr>
              <a:spLocks/>
            </p:cNvSpPr>
            <p:nvPr/>
          </p:nvSpPr>
          <p:spPr bwMode="auto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9" name="Forma livre 82"/>
            <p:cNvSpPr>
              <a:spLocks/>
            </p:cNvSpPr>
            <p:nvPr/>
          </p:nvSpPr>
          <p:spPr bwMode="auto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0" name="Forma livre 83"/>
            <p:cNvSpPr>
              <a:spLocks/>
            </p:cNvSpPr>
            <p:nvPr/>
          </p:nvSpPr>
          <p:spPr bwMode="auto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1" name="Forma livre 84"/>
            <p:cNvSpPr>
              <a:spLocks/>
            </p:cNvSpPr>
            <p:nvPr/>
          </p:nvSpPr>
          <p:spPr bwMode="auto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2" name="Forma livre 80"/>
            <p:cNvSpPr>
              <a:spLocks/>
            </p:cNvSpPr>
            <p:nvPr/>
          </p:nvSpPr>
          <p:spPr bwMode="auto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/>
            <p:cNvSpPr/>
            <p:nvPr/>
          </p:nvSpPr>
          <p:spPr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/>
            <p:cNvSpPr/>
            <p:nvPr/>
          </p:nvSpPr>
          <p:spPr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Grupo 85"/>
            <p:cNvGrpSpPr/>
            <p:nvPr/>
          </p:nvGrpSpPr>
          <p:grpSpPr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orma livre 86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8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9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0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1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92" name="Forma livre 32"/>
            <p:cNvSpPr>
              <a:spLocks/>
            </p:cNvSpPr>
            <p:nvPr/>
          </p:nvSpPr>
          <p:spPr bwMode="auto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80"/>
            <p:cNvSpPr>
              <a:spLocks/>
            </p:cNvSpPr>
            <p:nvPr/>
          </p:nvSpPr>
          <p:spPr bwMode="auto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80"/>
            <p:cNvSpPr>
              <a:spLocks/>
            </p:cNvSpPr>
            <p:nvPr/>
          </p:nvSpPr>
          <p:spPr bwMode="auto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84"/>
            <p:cNvSpPr>
              <a:spLocks/>
            </p:cNvSpPr>
            <p:nvPr/>
          </p:nvSpPr>
          <p:spPr bwMode="auto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84"/>
            <p:cNvSpPr>
              <a:spLocks/>
            </p:cNvSpPr>
            <p:nvPr/>
          </p:nvSpPr>
          <p:spPr bwMode="auto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7" name="Elipse 96"/>
            <p:cNvSpPr/>
            <p:nvPr/>
          </p:nvSpPr>
          <p:spPr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" name="Grupo 97"/>
            <p:cNvGrpSpPr/>
            <p:nvPr/>
          </p:nvGrpSpPr>
          <p:grpSpPr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orma livre 67"/>
              <p:cNvSpPr>
                <a:spLocks/>
              </p:cNvSpPr>
              <p:nvPr/>
            </p:nvSpPr>
            <p:spPr bwMode="auto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0" name="Forma livre 67"/>
              <p:cNvSpPr>
                <a:spLocks/>
              </p:cNvSpPr>
              <p:nvPr/>
            </p:nvSpPr>
            <p:spPr bwMode="auto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1" name="Forma livre 105"/>
              <p:cNvSpPr>
                <a:spLocks/>
              </p:cNvSpPr>
              <p:nvPr/>
            </p:nvSpPr>
            <p:spPr bwMode="auto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2" name="Forma livre 106"/>
              <p:cNvSpPr>
                <a:spLocks/>
              </p:cNvSpPr>
              <p:nvPr/>
            </p:nvSpPr>
            <p:spPr bwMode="auto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03" name="Forma livre 106"/>
              <p:cNvSpPr>
                <a:spLocks/>
              </p:cNvSpPr>
              <p:nvPr/>
            </p:nvSpPr>
            <p:spPr bwMode="auto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38D-A533-4232-9027-FA76A8648FFE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6684-D08A-4996-B2B7-9E8AD2F23263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6-61CB-47CF-BA93-9D77189827BB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Elipse 33"/>
            <p:cNvSpPr>
              <a:spLocks noChangeArrowheads="1"/>
            </p:cNvSpPr>
            <p:nvPr/>
          </p:nvSpPr>
          <p:spPr bwMode="auto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orma livre 9"/>
              <p:cNvSpPr>
                <a:spLocks/>
              </p:cNvSpPr>
              <p:nvPr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1" name="Forma livre 10"/>
              <p:cNvSpPr>
                <a:spLocks/>
              </p:cNvSpPr>
              <p:nvPr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11"/>
            <p:cNvSpPr>
              <a:spLocks/>
            </p:cNvSpPr>
            <p:nvPr/>
          </p:nvSpPr>
          <p:spPr bwMode="auto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/>
          </p:nvSpPr>
          <p:spPr bwMode="auto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/>
          </p:nvSpPr>
          <p:spPr bwMode="auto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/>
          </p:nvSpPr>
          <p:spPr bwMode="auto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6"/>
            <p:cNvSpPr>
              <a:spLocks/>
            </p:cNvSpPr>
            <p:nvPr/>
          </p:nvSpPr>
          <p:spPr bwMode="auto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Elipse 33"/>
            <p:cNvSpPr>
              <a:spLocks noChangeArrowheads="1"/>
            </p:cNvSpPr>
            <p:nvPr/>
          </p:nvSpPr>
          <p:spPr bwMode="auto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Forma livre 49"/>
            <p:cNvSpPr>
              <a:spLocks/>
            </p:cNvSpPr>
            <p:nvPr/>
          </p:nvSpPr>
          <p:spPr bwMode="auto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" name="Grupo 22"/>
            <p:cNvGrpSpPr/>
            <p:nvPr/>
          </p:nvGrpSpPr>
          <p:grpSpPr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orma livre 5"/>
              <p:cNvSpPr>
                <a:spLocks/>
              </p:cNvSpPr>
              <p:nvPr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5" name="Linha 6"/>
              <p:cNvSpPr>
                <a:spLocks noChangeShapeType="1"/>
              </p:cNvSpPr>
              <p:nvPr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6" name="Forma livre 32"/>
              <p:cNvSpPr>
                <a:spLocks/>
              </p:cNvSpPr>
              <p:nvPr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7" name="Forma livre 33"/>
              <p:cNvSpPr>
                <a:spLocks/>
              </p:cNvSpPr>
              <p:nvPr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8" name="Forma livre 32"/>
              <p:cNvSpPr>
                <a:spLocks/>
              </p:cNvSpPr>
              <p:nvPr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Forma livre 29"/>
            <p:cNvSpPr>
              <a:spLocks/>
            </p:cNvSpPr>
            <p:nvPr/>
          </p:nvSpPr>
          <p:spPr bwMode="auto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Grupo 32"/>
            <p:cNvGrpSpPr/>
            <p:nvPr/>
          </p:nvGrpSpPr>
          <p:grpSpPr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orma livre 33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5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6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7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8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grpSp>
        <p:nvGrpSpPr>
          <p:cNvPr id="83" name="Grupo 82"/>
          <p:cNvGrpSpPr/>
          <p:nvPr/>
        </p:nvGrpSpPr>
        <p:grpSpPr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orma livre 13"/>
            <p:cNvSpPr>
              <a:spLocks noEditPoints="1"/>
            </p:cNvSpPr>
            <p:nvPr/>
          </p:nvSpPr>
          <p:spPr bwMode="auto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23"/>
            <p:cNvSpPr>
              <a:spLocks/>
            </p:cNvSpPr>
            <p:nvPr/>
          </p:nvSpPr>
          <p:spPr bwMode="auto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27"/>
            <p:cNvSpPr>
              <a:spLocks/>
            </p:cNvSpPr>
            <p:nvPr/>
          </p:nvSpPr>
          <p:spPr bwMode="auto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3" name="Forma livre 5"/>
            <p:cNvSpPr>
              <a:spLocks/>
            </p:cNvSpPr>
            <p:nvPr/>
          </p:nvSpPr>
          <p:spPr bwMode="auto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Linha 6"/>
            <p:cNvSpPr>
              <a:spLocks noChangeShapeType="1"/>
            </p:cNvSpPr>
            <p:nvPr/>
          </p:nvSpPr>
          <p:spPr bwMode="auto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0"/>
            <p:cNvSpPr>
              <a:spLocks/>
            </p:cNvSpPr>
            <p:nvPr/>
          </p:nvSpPr>
          <p:spPr bwMode="auto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6" name="Forma livre 25"/>
            <p:cNvSpPr>
              <a:spLocks/>
            </p:cNvSpPr>
            <p:nvPr/>
          </p:nvSpPr>
          <p:spPr bwMode="auto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26"/>
            <p:cNvSpPr>
              <a:spLocks/>
            </p:cNvSpPr>
            <p:nvPr/>
          </p:nvSpPr>
          <p:spPr bwMode="auto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31"/>
            <p:cNvSpPr>
              <a:spLocks/>
            </p:cNvSpPr>
            <p:nvPr/>
          </p:nvSpPr>
          <p:spPr bwMode="auto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34"/>
            <p:cNvSpPr>
              <a:spLocks/>
            </p:cNvSpPr>
            <p:nvPr/>
          </p:nvSpPr>
          <p:spPr bwMode="auto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49"/>
            <p:cNvSpPr>
              <a:spLocks/>
            </p:cNvSpPr>
            <p:nvPr/>
          </p:nvSpPr>
          <p:spPr bwMode="auto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0"/>
            <p:cNvSpPr>
              <a:spLocks/>
            </p:cNvSpPr>
            <p:nvPr/>
          </p:nvSpPr>
          <p:spPr bwMode="auto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Linha 76"/>
            <p:cNvSpPr>
              <a:spLocks noChangeShapeType="1"/>
            </p:cNvSpPr>
            <p:nvPr/>
          </p:nvSpPr>
          <p:spPr bwMode="auto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3" name="Forma livre 78"/>
            <p:cNvSpPr>
              <a:spLocks/>
            </p:cNvSpPr>
            <p:nvPr/>
          </p:nvSpPr>
          <p:spPr bwMode="auto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79"/>
            <p:cNvSpPr>
              <a:spLocks/>
            </p:cNvSpPr>
            <p:nvPr/>
          </p:nvSpPr>
          <p:spPr bwMode="auto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82"/>
            <p:cNvSpPr>
              <a:spLocks/>
            </p:cNvSpPr>
            <p:nvPr/>
          </p:nvSpPr>
          <p:spPr bwMode="auto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84"/>
            <p:cNvSpPr>
              <a:spLocks/>
            </p:cNvSpPr>
            <p:nvPr/>
          </p:nvSpPr>
          <p:spPr bwMode="auto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80"/>
            <p:cNvSpPr>
              <a:spLocks/>
            </p:cNvSpPr>
            <p:nvPr/>
          </p:nvSpPr>
          <p:spPr bwMode="auto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84"/>
            <p:cNvSpPr>
              <a:spLocks/>
            </p:cNvSpPr>
            <p:nvPr/>
          </p:nvSpPr>
          <p:spPr bwMode="auto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9" name="Grupo 58"/>
            <p:cNvGrpSpPr/>
            <p:nvPr/>
          </p:nvGrpSpPr>
          <p:grpSpPr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orma livre 83"/>
              <p:cNvSpPr>
                <a:spLocks/>
              </p:cNvSpPr>
              <p:nvPr/>
            </p:nvSpPr>
            <p:spPr bwMode="auto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6" name="Forma livre 80"/>
              <p:cNvSpPr>
                <a:spLocks/>
              </p:cNvSpPr>
              <p:nvPr/>
            </p:nvSpPr>
            <p:spPr bwMode="auto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84"/>
              <p:cNvSpPr>
                <a:spLocks/>
              </p:cNvSpPr>
              <p:nvPr/>
            </p:nvSpPr>
            <p:spPr bwMode="auto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orma livre 32"/>
              <p:cNvSpPr>
                <a:spLocks/>
              </p:cNvSpPr>
              <p:nvPr/>
            </p:nvSpPr>
            <p:spPr bwMode="auto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2" name="Forma livre 33"/>
              <p:cNvSpPr>
                <a:spLocks/>
              </p:cNvSpPr>
              <p:nvPr/>
            </p:nvSpPr>
            <p:spPr bwMode="auto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3" name="Forma livre 32"/>
              <p:cNvSpPr>
                <a:spLocks/>
              </p:cNvSpPr>
              <p:nvPr/>
            </p:nvSpPr>
            <p:spPr bwMode="auto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E7D-B1C3-4D38-A3E7-DB661474DFA3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5A98-BAEE-4D67-82E9-CE341A8B1BD7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676-3175-4B01-98B5-6DAE028379AE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E93-8C9D-445F-8DF8-8B1CC97CC7C0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EF1E-763C-49B4-B17B-F97011BFC2C2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0FDC-A43D-4B5A-B091-F5339D0144BE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orma livre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Linha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orma livre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Linha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17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18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19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20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orma livre 22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23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24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Linha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26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28" name="Grupo 27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orma livre 28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0" name="Forma livre 29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31" name="Elipse 30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31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32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33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Elipse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49" name="Grupo 48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orma livre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1" name="Linha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2" name="Forma livre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3" name="Forma livre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4" name="Forma livre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5" name="Elipse 54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" name="Grupo 55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orma livre 56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8" name="Forma livre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9" name="Forma livre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0" name="Forma livre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1" name="Forma livre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B6F22D-34FA-43A4-B48A-40A230D6062C}" type="datetime1">
              <a:rPr lang="pt-BR" smtClean="0"/>
              <a:pPr/>
              <a:t>28/03/2019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2400" y="-2338127"/>
            <a:ext cx="10335434" cy="4457213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Poderoso Deus</a:t>
            </a:r>
            <a:br>
              <a:rPr lang="pt-BR" sz="88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Antônio Cirilo</a:t>
            </a:r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35487" y="1381025"/>
            <a:ext cx="14462973" cy="4605785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AO QUE ESTÁ ASSENTADO 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NO TRONO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E AO CORDEIRO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SEJA O LOUVOR</a:t>
            </a:r>
          </a:p>
        </p:txBody>
      </p:sp>
    </p:spTree>
    <p:extLst>
      <p:ext uri="{BB962C8B-B14F-4D97-AF65-F5344CB8AC3E}">
        <p14:creationId xmlns:p14="http://schemas.microsoft.com/office/powerpoint/2010/main" val="410912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068" y="2039509"/>
            <a:ext cx="11603864" cy="3836617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SEJA A HONRA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SEJA A GLÓRIA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SEJA O DOMÍNIO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PELO SÉCULOS DOS SÉCULOS</a:t>
            </a:r>
          </a:p>
        </p:txBody>
      </p:sp>
    </p:spTree>
    <p:extLst>
      <p:ext uri="{BB962C8B-B14F-4D97-AF65-F5344CB8AC3E}">
        <p14:creationId xmlns:p14="http://schemas.microsoft.com/office/powerpoint/2010/main" val="9913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068" y="2309181"/>
            <a:ext cx="11603864" cy="3836617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PODEROSO DEUS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PODEROSO DEUS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PODEROSO DEUS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MINH'ALMA ANSEIA POR TI</a:t>
            </a:r>
          </a:p>
        </p:txBody>
      </p:sp>
    </p:spTree>
    <p:extLst>
      <p:ext uri="{BB962C8B-B14F-4D97-AF65-F5344CB8AC3E}">
        <p14:creationId xmlns:p14="http://schemas.microsoft.com/office/powerpoint/2010/main" val="410025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lowers_16x9_TP103098851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CB300F-524B-4030-A6B4-61DED4F50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Flores selvagens violeta em azul</Template>
  <TotalTime>0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Century Schoolbook</vt:lpstr>
      <vt:lpstr>Flowers_16x9_TP103098851</vt:lpstr>
      <vt:lpstr>Poderoso Deus Antônio Cirilo</vt:lpstr>
      <vt:lpstr>AO QUE ESTÁ ASSENTADO  NO TRONO E AO CORDEIRO SEJA O LOUVOR</vt:lpstr>
      <vt:lpstr>SEJA A HONRA SEJA A GLÓRIA SEJA O DOMÍNIO PELO SÉCULOS DOS SÉCULOS</vt:lpstr>
      <vt:lpstr>PODEROSO DEUS PODEROSO DEUS PODEROSO DEUS MINH'ALMA ANSEIA POR 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2015-11-13T14:23:34Z</dcterms:created>
  <dcterms:modified xsi:type="dcterms:W3CDTF">2019-03-28T10:37:31Z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TC030988909991</vt:lpwstr>
  </property>
</Properties>
</file>