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4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6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4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2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0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1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6DCE-ADF2-460F-938D-D4C60E72588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8D2D-04F5-4B2A-8648-E326585BD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161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POR AMOR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1029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KIM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505" y="86983"/>
            <a:ext cx="117188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FAZ TANTO TEMPO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NÃO ESQUECI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TEU CARINHO TÃO GRANDE POR MIM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96840"/>
            <a:ext cx="117188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QUE UM DIA EU QUIS TE ESQUECER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OUTROS CAMINHOS EU QUIS PERCORRER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4" y="360613"/>
            <a:ext cx="116096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GENTE PENSA QUE VAI SER FELIZ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PARA TUDO HÁ UMA SOLUÇÃO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6" y="360613"/>
            <a:ext cx="114595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SOLUÇÃO NÃO EXISTE SEM TI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PREENCHE AGORA O MEU CORAÇÃO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208" y="286308"/>
            <a:ext cx="117325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AMOR, TEU AMOR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MODIFICOU O MEU VIVER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SER, TEU PODER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ILUMINOU O MEU OLHAR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152" y="243344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CÉU E MAR, TEU QUERER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TANTO BEM QUERER PRA MIM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QUE NÃO MEREÇO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TU ÉS AMOR, AMOR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18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POR AMOR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AMOR</dc:title>
  <dc:creator>Carlinhos Lemos</dc:creator>
  <cp:lastModifiedBy>Carlinhos Lemos</cp:lastModifiedBy>
  <cp:revision>1</cp:revision>
  <dcterms:created xsi:type="dcterms:W3CDTF">2022-11-19T15:13:15Z</dcterms:created>
  <dcterms:modified xsi:type="dcterms:W3CDTF">2022-11-19T15:13:21Z</dcterms:modified>
</cp:coreProperties>
</file>