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86A0-B314-432C-AC69-EEA5A27B6882}" type="datetimeFigureOut">
              <a:rPr lang="pt-BR" smtClean="0"/>
              <a:t>21/04/2010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79E-5FAA-42C2-920F-62FDE29C8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07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86A0-B314-432C-AC69-EEA5A27B6882}" type="datetimeFigureOut">
              <a:rPr lang="pt-BR" smtClean="0"/>
              <a:t>21/04/2010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79E-5FAA-42C2-920F-62FDE29C8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26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86A0-B314-432C-AC69-EEA5A27B6882}" type="datetimeFigureOut">
              <a:rPr lang="pt-BR" smtClean="0"/>
              <a:t>21/04/2010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79E-5FAA-42C2-920F-62FDE29C8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46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86A0-B314-432C-AC69-EEA5A27B6882}" type="datetimeFigureOut">
              <a:rPr lang="pt-BR" smtClean="0"/>
              <a:t>21/04/2010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79E-5FAA-42C2-920F-62FDE29C8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35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86A0-B314-432C-AC69-EEA5A27B6882}" type="datetimeFigureOut">
              <a:rPr lang="pt-BR" smtClean="0"/>
              <a:t>21/04/2010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79E-5FAA-42C2-920F-62FDE29C8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14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86A0-B314-432C-AC69-EEA5A27B6882}" type="datetimeFigureOut">
              <a:rPr lang="pt-BR" smtClean="0"/>
              <a:t>21/04/2010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79E-5FAA-42C2-920F-62FDE29C8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5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86A0-B314-432C-AC69-EEA5A27B6882}" type="datetimeFigureOut">
              <a:rPr lang="pt-BR" smtClean="0"/>
              <a:t>21/04/2010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79E-5FAA-42C2-920F-62FDE29C8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65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86A0-B314-432C-AC69-EEA5A27B6882}" type="datetimeFigureOut">
              <a:rPr lang="pt-BR" smtClean="0"/>
              <a:t>21/04/2010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79E-5FAA-42C2-920F-62FDE29C8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24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86A0-B314-432C-AC69-EEA5A27B6882}" type="datetimeFigureOut">
              <a:rPr lang="pt-BR" smtClean="0"/>
              <a:t>21/04/2010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79E-5FAA-42C2-920F-62FDE29C8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64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86A0-B314-432C-AC69-EEA5A27B6882}" type="datetimeFigureOut">
              <a:rPr lang="pt-BR" smtClean="0"/>
              <a:t>21/04/2010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79E-5FAA-42C2-920F-62FDE29C8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65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86A0-B314-432C-AC69-EEA5A27B6882}" type="datetimeFigureOut">
              <a:rPr lang="pt-BR" smtClean="0"/>
              <a:t>21/04/2010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79E-5FAA-42C2-920F-62FDE29C8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33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F86A0-B314-432C-AC69-EEA5A27B6882}" type="datetimeFigureOut">
              <a:rPr lang="pt-BR" smtClean="0"/>
              <a:t>21/04/2010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C179E-5FAA-42C2-920F-62FDE29C8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89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23863"/>
            <a:ext cx="9144000" cy="2387600"/>
          </a:xfrm>
        </p:spPr>
        <p:txBody>
          <a:bodyPr>
            <a:normAutofit/>
          </a:bodyPr>
          <a:lstStyle/>
          <a:p>
            <a:r>
              <a:rPr lang="pt-BR" sz="9600" b="1" dirty="0" smtClean="0">
                <a:latin typeface="Arial Black" panose="020B0A04020102020204" pitchFamily="34" charset="0"/>
              </a:rPr>
              <a:t>PROCESSO</a:t>
            </a:r>
            <a:endParaRPr lang="pt-BR" sz="96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808538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ISADORA POMPEO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94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6700" y="287635"/>
            <a:ext cx="111125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AMANHÃ QUANDO EU </a:t>
            </a:r>
            <a:r>
              <a:rPr lang="pt-BR" sz="7200" b="1" smtClean="0">
                <a:solidFill>
                  <a:srgbClr val="2D2D2D"/>
                </a:solidFill>
                <a:latin typeface="Arial Black" panose="020B0A04020102020204" pitchFamily="34" charset="0"/>
              </a:rPr>
              <a:t>ACORDAR</a:t>
            </a:r>
            <a:r>
              <a:rPr lang="pt-BR" sz="7200" b="1" i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EU SEI DE QUEM VOU ME LEMBRAR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DO AMOR, POR MIM SENHOR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62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4000" y="135235"/>
            <a:ext cx="112903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PROCESSO QUE VAI ME CURAR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FERIDA EU DEIXO TU FECHAR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JESUS, NA DOR, EU VEJO O TEU TRABALHAR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9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2900" y="262235"/>
            <a:ext cx="11099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AMANHÃ QUANDO EU ACORDAR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EU SEI DE QUEM VOU ME LEMBRAR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DO AMOR, POR MIM SENHOR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15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54100" y="897235"/>
            <a:ext cx="10591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TE AMO</a:t>
            </a:r>
            <a:r>
              <a:rPr lang="pt-BR" sz="9600" b="1" dirty="0" smtClean="0">
                <a:latin typeface="Arial Black" panose="020B0A04020102020204" pitchFamily="34" charset="0"/>
              </a:rPr>
              <a:t/>
            </a:r>
            <a:br>
              <a:rPr lang="pt-BR" sz="9600" b="1" dirty="0" smtClean="0">
                <a:latin typeface="Arial Black" panose="020B0A04020102020204" pitchFamily="34" charset="0"/>
              </a:rPr>
            </a:br>
            <a:r>
              <a:rPr lang="pt-BR" sz="9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TE AMO</a:t>
            </a:r>
            <a:r>
              <a:rPr lang="pt-BR" sz="9600" b="1" dirty="0" smtClean="0">
                <a:latin typeface="Arial Black" panose="020B0A04020102020204" pitchFamily="34" charset="0"/>
              </a:rPr>
              <a:t/>
            </a:r>
            <a:br>
              <a:rPr lang="pt-BR" sz="9600" b="1" dirty="0" smtClean="0">
                <a:latin typeface="Arial Black" panose="020B0A04020102020204" pitchFamily="34" charset="0"/>
              </a:rPr>
            </a:br>
            <a:r>
              <a:rPr lang="pt-BR" sz="9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 AMO</a:t>
            </a:r>
            <a:endParaRPr lang="pt-BR" sz="9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39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2100" y="149136"/>
            <a:ext cx="116459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PAI, EU TE AMO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PAI, NA MINHA DOR, EU TE AMO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PAI, ACIMA DE TUDO, EU TE AMO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PAI, EU TE AMO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63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5100" y="181065"/>
            <a:ext cx="118491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EU POSSO TER CERTEZA DE ALGO É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VOCÊ ESTÁ CUIDANDO DA MINHA FERIDA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TRANSFORMANDO TUDO AQUILO QUE DOÍA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EM POSSIBILIDADES PARA SALVAR VIDAS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4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0200" y="326936"/>
            <a:ext cx="11557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SEI QUE VOCÊ ESTÁ TOCANDO NA MINHA DOR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NO MOMENTO DE SOFRER EU NÃO ENTENDO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EU QUANDO GRITO EU PAREÇO RECUSAR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EU ACEITO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30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79400" y="198735"/>
            <a:ext cx="11353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PROCESSO QUE VAI ME CURAR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FERIDA EU DEIXO TU FECHAR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JESUS, NA DOR, EU VEJO O TEU TRABALHAR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86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81000" y="314236"/>
            <a:ext cx="113157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AMANHÃ QUANDO EU ACORDAR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EU SEI DE QUEM VOU ME LEMBRAR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DO AMOR, POR MIM SENHOR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TE AMO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75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7500" y="263436"/>
            <a:ext cx="11150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EU POSSO TER CERTEZA DE ALGO É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VOCÊ ESTÁ CUIDANDO DA MINHA FERIDA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TRANSFORMANDO TUDO AQUILO QUE DOÍA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EM POSSIBILIDADES PARA SALVAR VIDAS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34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600" y="225336"/>
            <a:ext cx="112395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SEI QUE VOCÊ ESTÁ TOCANDO NA MINHA DOR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NO MOMENTO DE SOFRER EU NÃO ENTENDO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EU QUANDO GRITO EU PAREÇO RECUSAR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EU ACEITO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5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600" y="262235"/>
            <a:ext cx="11150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PROCESSO QUE VAI ME CURAR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FERIDA EU DEIXO TU FECHAR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JESUS, NA DOR, EU VEJO O TEU TRABALHAR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87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78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Tema do Office</vt:lpstr>
      <vt:lpstr>PROCESSO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</dc:title>
  <dc:creator>Carlinhos Lemos</dc:creator>
  <cp:lastModifiedBy>Carlinhos Lemos</cp:lastModifiedBy>
  <cp:revision>3</cp:revision>
  <dcterms:created xsi:type="dcterms:W3CDTF">2022-08-20T00:01:06Z</dcterms:created>
  <dcterms:modified xsi:type="dcterms:W3CDTF">2010-04-21T03:42:12Z</dcterms:modified>
</cp:coreProperties>
</file>