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71" r:id="rId7"/>
    <p:sldId id="259" r:id="rId8"/>
    <p:sldId id="267" r:id="rId9"/>
    <p:sldId id="261" r:id="rId10"/>
    <p:sldId id="268" r:id="rId11"/>
    <p:sldId id="262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2997" y="-349561"/>
            <a:ext cx="11350806" cy="2725616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QUÃO FORMOSO ÉS </a:t>
            </a:r>
            <a:b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4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MINISTÉRIO KOINONYA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3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767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8999" y="1273765"/>
            <a:ext cx="11334002" cy="6056142"/>
          </a:xfrm>
        </p:spPr>
        <p:txBody>
          <a:bodyPr/>
          <a:lstStyle/>
          <a:p>
            <a:pPr algn="ctr"/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MARAVILHOSO É ESTAR EM TUA PRESENÇA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MARAVILHOSO É PODER TE ADORAR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5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115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79750" y="2698014"/>
            <a:ext cx="12351500" cy="6539694"/>
          </a:xfrm>
        </p:spPr>
        <p:txBody>
          <a:bodyPr/>
          <a:lstStyle/>
          <a:p>
            <a:pPr algn="ctr"/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MARAVILHOSO É TOCAR NAS TUAS VESTES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MARAVILHOSO É TE CONTEMPLAR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5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9240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72939"/>
            <a:ext cx="12167332" cy="6716085"/>
          </a:xfrm>
        </p:spPr>
        <p:txBody>
          <a:bodyPr/>
          <a:lstStyle/>
          <a:p>
            <a:pPr algn="ctr"/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MARAVILHOSO É ESTAR EM TUA PRESENÇA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MARAVILHOSO É PODER TE ADORAR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5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9422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8664" y="2195351"/>
            <a:ext cx="11234671" cy="5962917"/>
          </a:xfrm>
        </p:spPr>
        <p:txBody>
          <a:bodyPr/>
          <a:lstStyle/>
          <a:p>
            <a:pPr algn="ctr"/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MARAVILHOSO É TOCAR NAS TUAS VESTES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MARAVILHOSO É TE CONTEMPLAR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5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98997" y="1681190"/>
            <a:ext cx="999400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sz="75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5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5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4196" y="2553057"/>
            <a:ext cx="10135673" cy="5537916"/>
          </a:xfrm>
        </p:spPr>
        <p:txBody>
          <a:bodyPr/>
          <a:lstStyle/>
          <a:p>
            <a:pPr algn="ctr"/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MARAVILHOSO É TE CONTEMPLAR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MARAVILHOSO É TE CONTEMPLAR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5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88264" y="0"/>
            <a:ext cx="999400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sz="75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5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37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3823" y="4614202"/>
            <a:ext cx="10864353" cy="3143237"/>
          </a:xfrm>
        </p:spPr>
        <p:txBody>
          <a:bodyPr/>
          <a:lstStyle/>
          <a:p>
            <a:pPr algn="l"/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5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7581DE1-1C23-49CB-BB56-025E0AE71A76}"/>
              </a:ext>
            </a:extLst>
          </p:cNvPr>
          <p:cNvSpPr/>
          <p:nvPr/>
        </p:nvSpPr>
        <p:spPr>
          <a:xfrm>
            <a:off x="367144" y="497428"/>
            <a:ext cx="11457709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500" b="1" dirty="0">
                <a:latin typeface="Arial Black" panose="020B0A04020102090204" pitchFamily="34" charset="0"/>
              </a:rPr>
              <a:t>QUÃO FORMOSO ÉS REI DO UNIVERSO</a:t>
            </a:r>
          </a:p>
          <a:p>
            <a:pPr algn="ctr"/>
            <a:r>
              <a:rPr lang="pt-BR" sz="7500" b="1" dirty="0">
                <a:latin typeface="Arial Black" panose="020B0A04020102090204" pitchFamily="34" charset="0"/>
              </a:rPr>
              <a:t>TUA GLÓRIA ENCHE A TERRA E ENCHE OS CÉUS</a:t>
            </a:r>
          </a:p>
        </p:txBody>
      </p:sp>
    </p:spTree>
    <p:extLst>
      <p:ext uri="{BB962C8B-B14F-4D97-AF65-F5344CB8AC3E}">
        <p14:creationId xmlns:p14="http://schemas.microsoft.com/office/powerpoint/2010/main" val="233334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7780" y="4616382"/>
            <a:ext cx="11436439" cy="3309870"/>
          </a:xfrm>
        </p:spPr>
        <p:txBody>
          <a:bodyPr/>
          <a:lstStyle/>
          <a:p>
            <a:pPr algn="l"/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5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60EE2B4-12A6-47ED-8051-3DA4857B5D6B}"/>
              </a:ext>
            </a:extLst>
          </p:cNvPr>
          <p:cNvSpPr/>
          <p:nvPr/>
        </p:nvSpPr>
        <p:spPr>
          <a:xfrm>
            <a:off x="235527" y="-290946"/>
            <a:ext cx="1147156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TUA GLÓRIA ENCHE A TERRA TUA GLÓRIA ENCHE OS CÉUS</a:t>
            </a:r>
          </a:p>
        </p:txBody>
      </p:sp>
    </p:spTree>
    <p:extLst>
      <p:ext uri="{BB962C8B-B14F-4D97-AF65-F5344CB8AC3E}">
        <p14:creationId xmlns:p14="http://schemas.microsoft.com/office/powerpoint/2010/main" val="727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755" y="2208842"/>
            <a:ext cx="11218490" cy="5297179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TUA GLÓRIA ENCHE MINHA VIDA SENHOR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4866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7161" y="3221182"/>
            <a:ext cx="11657677" cy="5510006"/>
          </a:xfrm>
        </p:spPr>
        <p:txBody>
          <a:bodyPr/>
          <a:lstStyle/>
          <a:p>
            <a:pPr algn="ctr"/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QUÃO FORMOSO ÉS REI DO UNIVERSO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TUA GLÓRIA ENCHE A TERRA E ENCHE OS CÉUS 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5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277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7780" y="4616382"/>
            <a:ext cx="11436439" cy="3309870"/>
          </a:xfrm>
        </p:spPr>
        <p:txBody>
          <a:bodyPr/>
          <a:lstStyle/>
          <a:p>
            <a:pPr algn="l"/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5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60EE2B4-12A6-47ED-8051-3DA4857B5D6B}"/>
              </a:ext>
            </a:extLst>
          </p:cNvPr>
          <p:cNvSpPr/>
          <p:nvPr/>
        </p:nvSpPr>
        <p:spPr>
          <a:xfrm>
            <a:off x="377780" y="-207819"/>
            <a:ext cx="1147156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TUA GLÓRIA ENCHE A TERRA TUA GLÓRIA ENCHE OS CÉUS</a:t>
            </a:r>
          </a:p>
        </p:txBody>
      </p:sp>
    </p:spTree>
    <p:extLst>
      <p:ext uri="{BB962C8B-B14F-4D97-AF65-F5344CB8AC3E}">
        <p14:creationId xmlns:p14="http://schemas.microsoft.com/office/powerpoint/2010/main" val="190976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3464" y="2104387"/>
            <a:ext cx="10625071" cy="4559121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TUA GLÓRIA ENCHE MINHA VIDA SENHOR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8622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081" y="1343891"/>
            <a:ext cx="11163837" cy="5965689"/>
          </a:xfrm>
        </p:spPr>
        <p:txBody>
          <a:bodyPr/>
          <a:lstStyle/>
          <a:p>
            <a:pPr algn="ctr"/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MARAVILHOSO É ESTAR EM TUA PRESENÇA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MARAVILHOSO É PODER TE ADORAR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5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204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42009" y="2632364"/>
            <a:ext cx="12476018" cy="6572031"/>
          </a:xfrm>
        </p:spPr>
        <p:txBody>
          <a:bodyPr/>
          <a:lstStyle/>
          <a:p>
            <a:pPr algn="ctr"/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MARAVILHOSO É TOCAR NAS TUAS VESTES 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MARAVILHOSO É TE COMTEMPLAR SENHOR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5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88453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</TotalTime>
  <Words>84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Trebuchet MS</vt:lpstr>
      <vt:lpstr>Wingdings 3</vt:lpstr>
      <vt:lpstr>Facetado</vt:lpstr>
      <vt:lpstr>QUÃO FORMOSO ÉS  MINISTÉRIO KOINONYA </vt:lpstr>
      <vt:lpstr>  </vt:lpstr>
      <vt:lpstr>  </vt:lpstr>
      <vt:lpstr> TUA GLÓRIA ENCHE MINHA VIDA SENHOR  </vt:lpstr>
      <vt:lpstr>QUÃO FORMOSO ÉS REI DO UNIVERSO TUA GLÓRIA ENCHE A TERRA E ENCHE OS CÉUS   </vt:lpstr>
      <vt:lpstr>  </vt:lpstr>
      <vt:lpstr> TUA GLÓRIA ENCHE MINHA VIDA SENHOR </vt:lpstr>
      <vt:lpstr>MARAVILHOSO É ESTAR EM TUA PRESENÇA MARAVILHOSO É PODER TE ADORAR </vt:lpstr>
      <vt:lpstr>MARAVILHOSO É TOCAR NAS TUAS VESTES  MARAVILHOSO É TE COMTEMPLAR SENHOR  </vt:lpstr>
      <vt:lpstr>MARAVILHOSO É ESTAR EM TUA PRESENÇA MARAVILHOSO É PODER TE ADORAR </vt:lpstr>
      <vt:lpstr>MARAVILHOSO É TOCAR NAS TUAS VESTES MARAVILHOSO É TE CONTEMPLAR SENHOR  </vt:lpstr>
      <vt:lpstr>MARAVILHOSO É ESTAR EM TUA PRESENÇA MARAVILHOSO É PODER TE ADORAR </vt:lpstr>
      <vt:lpstr>MARAVILHOSO É TOCAR NAS TUAS VESTES MARAVILHOSO É TE CONTEMPLAR SENHOR </vt:lpstr>
      <vt:lpstr>MARAVILHOSO É TE CONTEMPLAR SENHOR MARAVILHOSO É TE CONTEMPLAR SENHOR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Chuva de Santidade Hebrom</dc:title>
  <dc:creator>Pastor Marcio</dc:creator>
  <cp:lastModifiedBy>GARDÊNIA</cp:lastModifiedBy>
  <cp:revision>19</cp:revision>
  <dcterms:created xsi:type="dcterms:W3CDTF">2015-05-30T19:20:37Z</dcterms:created>
  <dcterms:modified xsi:type="dcterms:W3CDTF">2019-02-03T20:48:17Z</dcterms:modified>
</cp:coreProperties>
</file>