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8" r:id="rId3"/>
    <p:sldId id="259" r:id="rId4"/>
    <p:sldId id="287" r:id="rId5"/>
    <p:sldId id="306" r:id="rId6"/>
    <p:sldId id="278" r:id="rId7"/>
    <p:sldId id="288" r:id="rId8"/>
    <p:sldId id="307" r:id="rId9"/>
    <p:sldId id="308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25/08/2019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tras.mus.br/diante-do-tron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2654" y="0"/>
            <a:ext cx="10371970" cy="2888381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QUÃO GRANDE ÉS TU</a:t>
            </a:r>
            <a:b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</a:t>
            </a:r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DIANTE DO TRONO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CF6336-0EBC-4C4E-9F56-6FE2686F7A18}"/>
              </a:ext>
            </a:extLst>
          </p:cNvPr>
          <p:cNvSpPr/>
          <p:nvPr/>
        </p:nvSpPr>
        <p:spPr>
          <a:xfrm>
            <a:off x="0" y="93247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QUÃO GRANDE ÉS TU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QUÃO GRANDE ÉS TU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ÉS O PODEROSO REI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MAS VIESTE EM MIM REINAR</a:t>
            </a:r>
          </a:p>
        </p:txBody>
      </p:sp>
    </p:spTree>
    <p:extLst>
      <p:ext uri="{BB962C8B-B14F-4D97-AF65-F5344CB8AC3E}">
        <p14:creationId xmlns:p14="http://schemas.microsoft.com/office/powerpoint/2010/main" val="109693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F315FC-58D6-49A1-ADC3-20A0624C9364}"/>
              </a:ext>
            </a:extLst>
          </p:cNvPr>
          <p:cNvSpPr/>
          <p:nvPr/>
        </p:nvSpPr>
        <p:spPr>
          <a:xfrm>
            <a:off x="0" y="932472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QUÃO GRANDE ÉS TU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QUÃO GRANDE ÉS TU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TUDO O QUE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HÁ EM MIM QUER TE LOUVAR</a:t>
            </a:r>
          </a:p>
        </p:txBody>
      </p:sp>
    </p:spTree>
    <p:extLst>
      <p:ext uri="{BB962C8B-B14F-4D97-AF65-F5344CB8AC3E}">
        <p14:creationId xmlns:p14="http://schemas.microsoft.com/office/powerpoint/2010/main" val="199723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DB3606-D55F-4480-B43B-8691C9D1A4BF}"/>
              </a:ext>
            </a:extLst>
          </p:cNvPr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TU ÉS DIGNO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DE TODO O LOUVOR, SENHOR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EM TUA PRESENÇA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PRA SEMPRE EU QUERO ESTAR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DB3606-D55F-4480-B43B-8691C9D1A4BF}"/>
              </a:ext>
            </a:extLst>
          </p:cNvPr>
          <p:cNvSpPr/>
          <p:nvPr/>
        </p:nvSpPr>
        <p:spPr>
          <a:xfrm>
            <a:off x="0" y="150017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O MEU CORAÇÃO DESEJA DE TODO 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SE ENTREGAR</a:t>
            </a:r>
          </a:p>
        </p:txBody>
      </p:sp>
    </p:spTree>
    <p:extLst>
      <p:ext uri="{BB962C8B-B14F-4D97-AF65-F5344CB8AC3E}">
        <p14:creationId xmlns:p14="http://schemas.microsoft.com/office/powerpoint/2010/main" val="40172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DB3606-D55F-4480-B43B-8691C9D1A4BF}"/>
              </a:ext>
            </a:extLst>
          </p:cNvPr>
          <p:cNvSpPr/>
          <p:nvPr/>
        </p:nvSpPr>
        <p:spPr>
          <a:xfrm>
            <a:off x="0" y="772733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A TI SOMENTE 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QUERO ADORAR</a:t>
            </a:r>
          </a:p>
        </p:txBody>
      </p:sp>
    </p:spTree>
    <p:extLst>
      <p:ext uri="{BB962C8B-B14F-4D97-AF65-F5344CB8AC3E}">
        <p14:creationId xmlns:p14="http://schemas.microsoft.com/office/powerpoint/2010/main" val="54408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CF6336-0EBC-4C4E-9F56-6FE2686F7A18}"/>
              </a:ext>
            </a:extLst>
          </p:cNvPr>
          <p:cNvSpPr/>
          <p:nvPr/>
        </p:nvSpPr>
        <p:spPr>
          <a:xfrm>
            <a:off x="0" y="93247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QUÃO GRANDE ÉS TU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QUÃO GRANDE ÉS TU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ÉS O PODEROSO REI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MAS VIESTE EM MIM REINAR</a:t>
            </a:r>
          </a:p>
        </p:txBody>
      </p:sp>
    </p:spTree>
    <p:extLst>
      <p:ext uri="{BB962C8B-B14F-4D97-AF65-F5344CB8AC3E}">
        <p14:creationId xmlns:p14="http://schemas.microsoft.com/office/powerpoint/2010/main" val="302339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F315FC-58D6-49A1-ADC3-20A0624C9364}"/>
              </a:ext>
            </a:extLst>
          </p:cNvPr>
          <p:cNvSpPr/>
          <p:nvPr/>
        </p:nvSpPr>
        <p:spPr>
          <a:xfrm>
            <a:off x="0" y="932472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QUÃO GRANDE ÉS TU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QUÃO GRANDE ÉS TU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TUDO O QUE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HÁ EM MIM QUER TE LOUVAR</a:t>
            </a:r>
          </a:p>
        </p:txBody>
      </p:sp>
    </p:spTree>
    <p:extLst>
      <p:ext uri="{BB962C8B-B14F-4D97-AF65-F5344CB8AC3E}">
        <p14:creationId xmlns:p14="http://schemas.microsoft.com/office/powerpoint/2010/main" val="234136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DB3606-D55F-4480-B43B-8691C9D1A4BF}"/>
              </a:ext>
            </a:extLst>
          </p:cNvPr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TU ÉS DIGNO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DE TODO O LOUVOR, SENHOR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EM TUA PRESENÇA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PRA SEMPRE EU QUERO ESTAR</a:t>
            </a:r>
          </a:p>
        </p:txBody>
      </p:sp>
    </p:spTree>
    <p:extLst>
      <p:ext uri="{BB962C8B-B14F-4D97-AF65-F5344CB8AC3E}">
        <p14:creationId xmlns:p14="http://schemas.microsoft.com/office/powerpoint/2010/main" val="169925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DB3606-D55F-4480-B43B-8691C9D1A4BF}"/>
              </a:ext>
            </a:extLst>
          </p:cNvPr>
          <p:cNvSpPr/>
          <p:nvPr/>
        </p:nvSpPr>
        <p:spPr>
          <a:xfrm>
            <a:off x="0" y="150017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O MEU CORAÇÃO DESEJA DE TODO 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SE ENTREGAR</a:t>
            </a:r>
          </a:p>
        </p:txBody>
      </p:sp>
    </p:spTree>
    <p:extLst>
      <p:ext uri="{BB962C8B-B14F-4D97-AF65-F5344CB8AC3E}">
        <p14:creationId xmlns:p14="http://schemas.microsoft.com/office/powerpoint/2010/main" val="401902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DB3606-D55F-4480-B43B-8691C9D1A4BF}"/>
              </a:ext>
            </a:extLst>
          </p:cNvPr>
          <p:cNvSpPr/>
          <p:nvPr/>
        </p:nvSpPr>
        <p:spPr>
          <a:xfrm>
            <a:off x="0" y="772733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A TI SOMENTE 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QUERO ADORAR</a:t>
            </a:r>
          </a:p>
        </p:txBody>
      </p:sp>
    </p:spTree>
    <p:extLst>
      <p:ext uri="{BB962C8B-B14F-4D97-AF65-F5344CB8AC3E}">
        <p14:creationId xmlns:p14="http://schemas.microsoft.com/office/powerpoint/2010/main" val="3511809548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43</Words>
  <Application>Microsoft Office PowerPoint</Application>
  <PresentationFormat>Widescreen</PresentationFormat>
  <Paragraphs>20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Garamond</vt:lpstr>
      <vt:lpstr>Pontuação da música 16x9</vt:lpstr>
      <vt:lpstr>QUÃO GRANDE ÉS TU                        DIANTE DO TRONO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2019-08-25T14:16:26Z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