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2" r:id="rId8"/>
    <p:sldId id="263" r:id="rId9"/>
    <p:sldId id="264" r:id="rId10"/>
    <p:sldId id="265" r:id="rId11"/>
    <p:sldId id="266" r:id="rId12"/>
    <p:sldId id="260" r:id="rId13"/>
    <p:sldId id="261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9147"/>
            <a:ext cx="12192000" cy="1159853"/>
          </a:xfrm>
        </p:spPr>
        <p:txBody>
          <a:bodyPr>
            <a:normAutofit fontScale="90000"/>
          </a:bodyPr>
          <a:lstStyle/>
          <a:p>
            <a:pPr algn="r"/>
            <a:r>
              <a:rPr lang="pt-BR" sz="67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o Mundo Cai Ao Meu Redor </a:t>
            </a:r>
            <a:br>
              <a:rPr lang="pt-BR" sz="44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400" b="1" u="sng" dirty="0">
                <a:solidFill>
                  <a:schemeClr val="bg1"/>
                </a:solidFill>
                <a:latin typeface="Arial Black" panose="020B0A04020102090204" pitchFamily="34" charset="0"/>
              </a:rPr>
              <a:t>JULIANO SON</a:t>
            </a:r>
            <a:br>
              <a:rPr lang="pt-BR" sz="1800" b="1" u="sng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1800" b="1" u="sng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64237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965564"/>
            <a:ext cx="12192000" cy="347693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assim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descanso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em teus braços de amor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eu sei</a:t>
            </a:r>
          </a:p>
        </p:txBody>
      </p:sp>
    </p:spTree>
    <p:extLst>
      <p:ext uri="{BB962C8B-B14F-4D97-AF65-F5344CB8AC3E}">
        <p14:creationId xmlns:p14="http://schemas.microsoft.com/office/powerpoint/2010/main" val="970119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94610"/>
            <a:ext cx="12192000" cy="355420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o mundo cai ao meu redor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Teus braços me seguram</a:t>
            </a:r>
          </a:p>
        </p:txBody>
      </p:sp>
    </p:spTree>
    <p:extLst>
      <p:ext uri="{BB962C8B-B14F-4D97-AF65-F5344CB8AC3E}">
        <p14:creationId xmlns:p14="http://schemas.microsoft.com/office/powerpoint/2010/main" val="2718079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92887"/>
            <a:ext cx="12192000" cy="355420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o mundo cai ao meu redor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És a esperança pra mim</a:t>
            </a:r>
          </a:p>
        </p:txBody>
      </p:sp>
    </p:spTree>
    <p:extLst>
      <p:ext uri="{BB962C8B-B14F-4D97-AF65-F5344CB8AC3E}">
        <p14:creationId xmlns:p14="http://schemas.microsoft.com/office/powerpoint/2010/main" val="1886031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579138"/>
            <a:ext cx="12192000" cy="4404212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o mundo cai ao meu redor E as forças se vão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encontro abrigo em ti</a:t>
            </a:r>
          </a:p>
        </p:txBody>
      </p:sp>
    </p:spTree>
    <p:extLst>
      <p:ext uri="{BB962C8B-B14F-4D97-AF65-F5344CB8AC3E}">
        <p14:creationId xmlns:p14="http://schemas.microsoft.com/office/powerpoint/2010/main" val="376385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20003"/>
            <a:ext cx="12192000" cy="2498139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Segura-me, segura em minhas mãos</a:t>
            </a:r>
          </a:p>
        </p:txBody>
      </p:sp>
    </p:spTree>
    <p:extLst>
      <p:ext uri="{BB962C8B-B14F-4D97-AF65-F5344CB8AC3E}">
        <p14:creationId xmlns:p14="http://schemas.microsoft.com/office/powerpoint/2010/main" val="282730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554032"/>
            <a:ext cx="12192000" cy="343829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choro dura uma noite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Mas quando o dia vem o sol</a:t>
            </a:r>
          </a:p>
        </p:txBody>
      </p:sp>
    </p:spTree>
    <p:extLst>
      <p:ext uri="{BB962C8B-B14F-4D97-AF65-F5344CB8AC3E}">
        <p14:creationId xmlns:p14="http://schemas.microsoft.com/office/powerpoint/2010/main" val="1228370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63837"/>
            <a:ext cx="12192000" cy="343829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As tempestades virão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Mas sobre a morte ele venceu</a:t>
            </a:r>
          </a:p>
        </p:txBody>
      </p:sp>
    </p:spTree>
    <p:extLst>
      <p:ext uri="{BB962C8B-B14F-4D97-AF65-F5344CB8AC3E}">
        <p14:creationId xmlns:p14="http://schemas.microsoft.com/office/powerpoint/2010/main" val="3453521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498605"/>
            <a:ext cx="12192000" cy="2498139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Ele venceu!</a:t>
            </a:r>
          </a:p>
        </p:txBody>
      </p:sp>
    </p:spTree>
    <p:extLst>
      <p:ext uri="{BB962C8B-B14F-4D97-AF65-F5344CB8AC3E}">
        <p14:creationId xmlns:p14="http://schemas.microsoft.com/office/powerpoint/2010/main" val="671856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94217"/>
            <a:ext cx="12192000" cy="355420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o mundo cai ao meu redor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Teus braços me seguram</a:t>
            </a:r>
          </a:p>
        </p:txBody>
      </p:sp>
    </p:spTree>
    <p:extLst>
      <p:ext uri="{BB962C8B-B14F-4D97-AF65-F5344CB8AC3E}">
        <p14:creationId xmlns:p14="http://schemas.microsoft.com/office/powerpoint/2010/main" val="4232642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94612"/>
            <a:ext cx="12192000" cy="355420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o mundo cai ao meu redor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És a esperança pra mim</a:t>
            </a:r>
          </a:p>
        </p:txBody>
      </p:sp>
    </p:spTree>
    <p:extLst>
      <p:ext uri="{BB962C8B-B14F-4D97-AF65-F5344CB8AC3E}">
        <p14:creationId xmlns:p14="http://schemas.microsoft.com/office/powerpoint/2010/main" val="356270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759931"/>
            <a:ext cx="12192000" cy="470980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Disseste que nunca me deixaria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Disseste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a vida me abalaria</a:t>
            </a:r>
          </a:p>
        </p:txBody>
      </p:sp>
    </p:spTree>
    <p:extLst>
      <p:ext uri="{BB962C8B-B14F-4D97-AF65-F5344CB8AC3E}">
        <p14:creationId xmlns:p14="http://schemas.microsoft.com/office/powerpoint/2010/main" val="3888914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53788"/>
            <a:ext cx="12192000" cy="4404212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o mundo cai ao meu redor E as forças se vão, encontro abrigo em ti SEGURA-ME</a:t>
            </a:r>
          </a:p>
        </p:txBody>
      </p:sp>
    </p:spTree>
    <p:extLst>
      <p:ext uri="{BB962C8B-B14F-4D97-AF65-F5344CB8AC3E}">
        <p14:creationId xmlns:p14="http://schemas.microsoft.com/office/powerpoint/2010/main" val="2476221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94612"/>
            <a:ext cx="12192000" cy="355420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o mundo cai ao meu redor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Teus braços me seguram</a:t>
            </a:r>
          </a:p>
        </p:txBody>
      </p:sp>
    </p:spTree>
    <p:extLst>
      <p:ext uri="{BB962C8B-B14F-4D97-AF65-F5344CB8AC3E}">
        <p14:creationId xmlns:p14="http://schemas.microsoft.com/office/powerpoint/2010/main" val="2739806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94612"/>
            <a:ext cx="12192000" cy="355420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o mundo cai ao meu redor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És a esperança pra mim</a:t>
            </a:r>
          </a:p>
        </p:txBody>
      </p:sp>
    </p:spTree>
    <p:extLst>
      <p:ext uri="{BB962C8B-B14F-4D97-AF65-F5344CB8AC3E}">
        <p14:creationId xmlns:p14="http://schemas.microsoft.com/office/powerpoint/2010/main" val="1443969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53788"/>
            <a:ext cx="12192000" cy="4404212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o mundo cai ao meu redor E as forças se vão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encontro abrigo em ti </a:t>
            </a:r>
          </a:p>
        </p:txBody>
      </p:sp>
    </p:spTree>
    <p:extLst>
      <p:ext uri="{BB962C8B-B14F-4D97-AF65-F5344CB8AC3E}">
        <p14:creationId xmlns:p14="http://schemas.microsoft.com/office/powerpoint/2010/main" val="3180071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56480"/>
            <a:ext cx="12192000" cy="2498139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Segura-me, segura em minhas mãos</a:t>
            </a:r>
          </a:p>
        </p:txBody>
      </p:sp>
    </p:spTree>
    <p:extLst>
      <p:ext uri="{BB962C8B-B14F-4D97-AF65-F5344CB8AC3E}">
        <p14:creationId xmlns:p14="http://schemas.microsoft.com/office/powerpoint/2010/main" val="178099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67834"/>
            <a:ext cx="12192000" cy="355420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Disseste que no mundo eu teria aflições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Mas eu sei</a:t>
            </a:r>
          </a:p>
        </p:txBody>
      </p:sp>
    </p:spTree>
    <p:extLst>
      <p:ext uri="{BB962C8B-B14F-4D97-AF65-F5344CB8AC3E}">
        <p14:creationId xmlns:p14="http://schemas.microsoft.com/office/powerpoint/2010/main" val="386162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39206"/>
            <a:ext cx="12192000" cy="355420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o mundo cai ao meu redor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Teus braços me seguram</a:t>
            </a:r>
          </a:p>
        </p:txBody>
      </p:sp>
    </p:spTree>
    <p:extLst>
      <p:ext uri="{BB962C8B-B14F-4D97-AF65-F5344CB8AC3E}">
        <p14:creationId xmlns:p14="http://schemas.microsoft.com/office/powerpoint/2010/main" val="204901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42984"/>
            <a:ext cx="12192000" cy="355420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o mundo cai ao meu redor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És a esperança pra mim</a:t>
            </a:r>
          </a:p>
        </p:txBody>
      </p:sp>
    </p:spTree>
    <p:extLst>
      <p:ext uri="{BB962C8B-B14F-4D97-AF65-F5344CB8AC3E}">
        <p14:creationId xmlns:p14="http://schemas.microsoft.com/office/powerpoint/2010/main" val="7773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53788"/>
            <a:ext cx="12192000" cy="4404212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o mundo cai ao meu redor E as forças se vão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Encontro abrigo em ti </a:t>
            </a:r>
          </a:p>
        </p:txBody>
      </p:sp>
    </p:spTree>
    <p:extLst>
      <p:ext uri="{BB962C8B-B14F-4D97-AF65-F5344CB8AC3E}">
        <p14:creationId xmlns:p14="http://schemas.microsoft.com/office/powerpoint/2010/main" val="355795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968079"/>
            <a:ext cx="12192000" cy="2832247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segura-me, segura em minhas mãos</a:t>
            </a:r>
          </a:p>
        </p:txBody>
      </p:sp>
    </p:spTree>
    <p:extLst>
      <p:ext uri="{BB962C8B-B14F-4D97-AF65-F5344CB8AC3E}">
        <p14:creationId xmlns:p14="http://schemas.microsoft.com/office/powerpoint/2010/main" val="429223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901382"/>
            <a:ext cx="12192000" cy="2498139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eu vejo a escuridão da noite</a:t>
            </a:r>
          </a:p>
        </p:txBody>
      </p:sp>
    </p:spTree>
    <p:extLst>
      <p:ext uri="{BB962C8B-B14F-4D97-AF65-F5344CB8AC3E}">
        <p14:creationId xmlns:p14="http://schemas.microsoft.com/office/powerpoint/2010/main" val="149244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370075"/>
            <a:ext cx="12192000" cy="282011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eu vejo a tragédia vindo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sobre mim</a:t>
            </a:r>
          </a:p>
        </p:txBody>
      </p:sp>
    </p:spTree>
    <p:extLst>
      <p:ext uri="{BB962C8B-B14F-4D97-AF65-F5344CB8AC3E}">
        <p14:creationId xmlns:p14="http://schemas.microsoft.com/office/powerpoint/2010/main" val="4027416868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89</TotalTime>
  <Words>173</Words>
  <Application>Microsoft Office PowerPoint</Application>
  <PresentationFormat>Widescreen</PresentationFormat>
  <Paragraphs>24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Arial Black</vt:lpstr>
      <vt:lpstr>Century Gothic</vt:lpstr>
      <vt:lpstr>Trilha de Vapor</vt:lpstr>
      <vt:lpstr>Quando o Mundo Cai Ao Meu Redor  JULIANO SON </vt:lpstr>
      <vt:lpstr>Disseste que nunca me deixaria  Disseste  que a vida me abalaria</vt:lpstr>
      <vt:lpstr>Disseste que no mundo eu teria aflições Mas eu sei</vt:lpstr>
      <vt:lpstr>Quando o mundo cai ao meu redor Teus braços me seguram</vt:lpstr>
      <vt:lpstr>Quando o mundo cai ao meu redor És a esperança pra mim</vt:lpstr>
      <vt:lpstr>Quando o mundo cai ao meu redor E as forças se vão  Encontro abrigo em ti </vt:lpstr>
      <vt:lpstr>segura-me, segura em minhas mãos</vt:lpstr>
      <vt:lpstr>Quando eu vejo a escuridão da noite</vt:lpstr>
      <vt:lpstr>Quando eu vejo a tragédia vindo  sobre mim</vt:lpstr>
      <vt:lpstr>Mesmo assim  eu descanso  em teus braços de amor Pois eu sei</vt:lpstr>
      <vt:lpstr>Quando o mundo cai ao meu redor Teus braços me seguram</vt:lpstr>
      <vt:lpstr>Quando o mundo cai ao meu redor És a esperança pra mim</vt:lpstr>
      <vt:lpstr>Quando o mundo cai ao meu redor E as forças se vão  encontro abrigo em ti</vt:lpstr>
      <vt:lpstr>Segura-me, segura em minhas mãos</vt:lpstr>
      <vt:lpstr>O choro dura uma noite Mas quando o dia vem o sol</vt:lpstr>
      <vt:lpstr>As tempestades virão Mas sobre a morte ele venceu</vt:lpstr>
      <vt:lpstr>Ele venceu!</vt:lpstr>
      <vt:lpstr>Quando o mundo cai ao meu redor Teus braços me seguram</vt:lpstr>
      <vt:lpstr>Quando o mundo cai ao meu redor És a esperança pra mim</vt:lpstr>
      <vt:lpstr>Quando o mundo cai ao meu redor E as forças se vão, encontro abrigo em ti SEGURA-ME</vt:lpstr>
      <vt:lpstr>Quando o mundo cai ao meu redor Teus braços me seguram</vt:lpstr>
      <vt:lpstr>Quando o mundo cai ao meu redor És a esperança pra mim</vt:lpstr>
      <vt:lpstr>Quando o mundo cai ao meu redor E as forças se vão  encontro abrigo em ti </vt:lpstr>
      <vt:lpstr>Segura-me, segura em minhas mãos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Quando o Mundo Cai Ao Meu Redor  Everything Falls</dc:title>
  <dc:creator>Pastor Marcio</dc:creator>
  <cp:lastModifiedBy>João Paulo Mota Silva</cp:lastModifiedBy>
  <cp:revision>11</cp:revision>
  <dcterms:created xsi:type="dcterms:W3CDTF">2016-01-17T02:08:30Z</dcterms:created>
  <dcterms:modified xsi:type="dcterms:W3CDTF">2019-06-16T17:14:03Z</dcterms:modified>
</cp:coreProperties>
</file>