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05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9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1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30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3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3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F3FE-9D30-40FE-865F-2DF5BAD2B1E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615E-989F-4C67-A7E0-4F2D18DC1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986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QUANDO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Á</a:t>
            </a:r>
            <a:r>
              <a:rPr lang="pt-BR" sz="4000" b="1" dirty="0" smtClean="0">
                <a:latin typeface="Arial Black" panose="020B0A04020102020204" pitchFamily="34" charset="0"/>
              </a:rPr>
              <a:t>UVARO TITO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0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35635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DEIXE QUE AS LÁGRIMAS INUNDEM TEU OLHAR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EM CRISTO DEVES TU CONFIAR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235635"/>
            <a:ext cx="1150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DEIXE QUE AS LÁGRIMAS INUNDEM TEU OLHAR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EM CRISTO DEVES TU CONFIAR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138837"/>
            <a:ext cx="11379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 TORMENTA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VIER TUA VIDA ASSOLAR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ESQUEÇAS QUE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DO CÉU A TE GUARDAR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CLAME AO SENHOR PELO SOLENE LIVRAMENTO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DEUS DO CÉU TE DARÁ O ALENTO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8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176937"/>
            <a:ext cx="11518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 TRISTEZA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VIER TUA VIDA AFLIGIR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ESQUEÇAS QUE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DO CÉU A TE OUVIR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DIGA À JESUS QUE TUA VIDA VAI PERECENDO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ELE DIRÁ QUE TE QUER VIVENDO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236835"/>
            <a:ext cx="11188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NÃO DEIXE QUE MOTIVO ALGUM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AFASTE DE CRISTO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SENÃO MUITO IRÁS SOFRER POR ISTO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6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349935"/>
            <a:ext cx="11391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DEIXE QUE AS LÁGRIMAS INUNDEM TEU OLHAR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EM CRISTO DEVES TU CONFIAR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8300" y="388035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DEIXE QUE AS LÁGRIMAS INUNDEM TEU OLHAR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EM CRISTO DEVES TU CONFIAR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1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40437"/>
            <a:ext cx="11658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 AMARGURA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VIER EM TEU SER HABITAR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ESQUEÇAS QUE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BEM PERTO A TE GUARDAR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DIGA À JESUS QUE TEU VIVER ESTÁ ATRIBULADO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MAIS E MAIS ELE ESTARÁ AO TEU LADO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9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176937"/>
            <a:ext cx="11709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 DOR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VIER MORAR NO TEU CORAÇÃO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NÃO,NÃO TE ESQUEÇAS DE PEDIR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CRISTO PEGUE EM TUAS MÃOS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CAIA DE JOELHOS HUMILDEMENTE EM ORAÇÃO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ELE DARÁ A DIVINA UNÇÃO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3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262235"/>
            <a:ext cx="112903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NÃO DEIXE QUE MOTIVO ALGUM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AFASTE DE CRISTO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SENÃO MUITO IRÁS SOFRER POR ISTO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01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QUANDO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QUANDO</dc:title>
  <dc:creator>Carlinhos Lemos</dc:creator>
  <cp:lastModifiedBy>Carlinhos Lemos</cp:lastModifiedBy>
  <cp:revision>2</cp:revision>
  <dcterms:created xsi:type="dcterms:W3CDTF">2022-08-11T22:58:38Z</dcterms:created>
  <dcterms:modified xsi:type="dcterms:W3CDTF">2022-08-11T23:05:22Z</dcterms:modified>
</cp:coreProperties>
</file>