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4" r:id="rId4"/>
    <p:sldId id="265" r:id="rId5"/>
    <p:sldId id="267" r:id="rId6"/>
    <p:sldId id="276" r:id="rId7"/>
    <p:sldId id="277" r:id="rId8"/>
    <p:sldId id="271" r:id="rId9"/>
    <p:sldId id="272" r:id="rId10"/>
    <p:sldId id="274" r:id="rId11"/>
    <p:sldId id="275" r:id="rId12"/>
    <p:sldId id="269" r:id="rId13"/>
    <p:sldId id="270" r:id="rId14"/>
    <p:sldId id="258" r:id="rId15"/>
    <p:sldId id="259" r:id="rId16"/>
    <p:sldId id="268" r:id="rId17"/>
    <p:sldId id="278" r:id="rId18"/>
    <p:sldId id="279" r:id="rId19"/>
    <p:sldId id="280" r:id="rId20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378" y="54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472E2-6B94-43A4-A6A5-C09865273660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79400" y="685800"/>
            <a:ext cx="6299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98AAB-EDF1-4A8E-9063-681FD3A0F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82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8AAB-EDF1-4A8E-9063-681FD3A0FFF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853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8AAB-EDF1-4A8E-9063-681FD3A0FFF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169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8AAB-EDF1-4A8E-9063-681FD3A0FFF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528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8AAB-EDF1-4A8E-9063-681FD3A0FFF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4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8AAB-EDF1-4A8E-9063-681FD3A0FFF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853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8AAB-EDF1-4A8E-9063-681FD3A0FFF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853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8AAB-EDF1-4A8E-9063-681FD3A0FFF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853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8AAB-EDF1-4A8E-9063-681FD3A0FFF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419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8AAB-EDF1-4A8E-9063-681FD3A0FFF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000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8AAB-EDF1-4A8E-9063-681FD3A0FFF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034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8AAB-EDF1-4A8E-9063-681FD3A0FFF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522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8AAB-EDF1-4A8E-9063-681FD3A0FFF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12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132435" y="1484784"/>
            <a:ext cx="914501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b="1" dirty="0">
                <a:latin typeface="Arial Black" pitchFamily="34" charset="0"/>
                <a:cs typeface="Aharoni" pitchFamily="2" charset="-79"/>
              </a:rPr>
              <a:t>QUE AMOR É ESSE?</a:t>
            </a:r>
          </a:p>
          <a:p>
            <a:pPr algn="r"/>
            <a:r>
              <a:rPr lang="pt-BR" sz="4400" b="1" u="sng" dirty="0">
                <a:latin typeface="Arial Black" pitchFamily="34" charset="0"/>
                <a:cs typeface="Aharoni" pitchFamily="2" charset="-79"/>
              </a:rPr>
              <a:t>Ricardo Robortella</a:t>
            </a: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2012" y="188640"/>
            <a:ext cx="1260157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MAIOR QUE O AMOR DE UM PAI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MAIS FORTE QUE O AMOR DE UM HOMEM</a:t>
            </a:r>
          </a:p>
        </p:txBody>
      </p:sp>
    </p:spTree>
    <p:extLst>
      <p:ext uri="{BB962C8B-B14F-4D97-AF65-F5344CB8AC3E}">
        <p14:creationId xmlns:p14="http://schemas.microsoft.com/office/powerpoint/2010/main" val="1113421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340768"/>
            <a:ext cx="126015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MAIS PROFUNDO QUE UM AMIGO É O TEU AMOR</a:t>
            </a:r>
          </a:p>
        </p:txBody>
      </p:sp>
    </p:spTree>
    <p:extLst>
      <p:ext uri="{BB962C8B-B14F-4D97-AF65-F5344CB8AC3E}">
        <p14:creationId xmlns:p14="http://schemas.microsoft.com/office/powerpoint/2010/main" val="287813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188640"/>
            <a:ext cx="1260157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MAIOR QUE O AMOR DE UM PAI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MAIS FORTE QUE O AMOR DE UM HOMEM</a:t>
            </a:r>
          </a:p>
        </p:txBody>
      </p:sp>
    </p:spTree>
    <p:extLst>
      <p:ext uri="{BB962C8B-B14F-4D97-AF65-F5344CB8AC3E}">
        <p14:creationId xmlns:p14="http://schemas.microsoft.com/office/powerpoint/2010/main" val="33783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" y="1412776"/>
            <a:ext cx="126015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MAIS PROFUNDO QUE UM AMIGO É O TEU AMOR</a:t>
            </a:r>
          </a:p>
        </p:txBody>
      </p:sp>
    </p:spTree>
    <p:extLst>
      <p:ext uri="{BB962C8B-B14F-4D97-AF65-F5344CB8AC3E}">
        <p14:creationId xmlns:p14="http://schemas.microsoft.com/office/powerpoint/2010/main" val="259015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QUE AMOR É ESSE?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QUE AMOR É ESSE?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QUE AMOR É ESSE?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EU NÃO ENTENDO</a:t>
            </a:r>
          </a:p>
        </p:txBody>
      </p:sp>
    </p:spTree>
    <p:extLst>
      <p:ext uri="{BB962C8B-B14F-4D97-AF65-F5344CB8AC3E}">
        <p14:creationId xmlns:p14="http://schemas.microsoft.com/office/powerpoint/2010/main" val="690291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9730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QUE CONQUISTOU MEU CORAÇÃO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QUE QUEBROU MINHAS RAZÕES</a:t>
            </a:r>
          </a:p>
        </p:txBody>
      </p:sp>
    </p:spTree>
    <p:extLst>
      <p:ext uri="{BB962C8B-B14F-4D97-AF65-F5344CB8AC3E}">
        <p14:creationId xmlns:p14="http://schemas.microsoft.com/office/powerpoint/2010/main" val="2323955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ED28D6-1D28-40A5-85A1-891A04A2325D}"/>
              </a:ext>
            </a:extLst>
          </p:cNvPr>
          <p:cNvSpPr/>
          <p:nvPr/>
        </p:nvSpPr>
        <p:spPr>
          <a:xfrm>
            <a:off x="0" y="1166842"/>
            <a:ext cx="126015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QUE ME ESVAZIOU DE MIM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FOI O TEU AMOR</a:t>
            </a:r>
          </a:p>
        </p:txBody>
      </p:sp>
    </p:spTree>
    <p:extLst>
      <p:ext uri="{BB962C8B-B14F-4D97-AF65-F5344CB8AC3E}">
        <p14:creationId xmlns:p14="http://schemas.microsoft.com/office/powerpoint/2010/main" val="3728365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QUE CONQUISTOU MEU CORAÇÃO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QUE QUEBROU MINHAS RAZÕES</a:t>
            </a:r>
          </a:p>
        </p:txBody>
      </p:sp>
    </p:spTree>
    <p:extLst>
      <p:ext uri="{BB962C8B-B14F-4D97-AF65-F5344CB8AC3E}">
        <p14:creationId xmlns:p14="http://schemas.microsoft.com/office/powerpoint/2010/main" val="2177646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ED28D6-1D28-40A5-85A1-891A04A2325D}"/>
              </a:ext>
            </a:extLst>
          </p:cNvPr>
          <p:cNvSpPr/>
          <p:nvPr/>
        </p:nvSpPr>
        <p:spPr>
          <a:xfrm>
            <a:off x="10405" y="1268760"/>
            <a:ext cx="126015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QUE ME ESVAZIOU DE MIM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FOI O TEU AMOR</a:t>
            </a:r>
          </a:p>
        </p:txBody>
      </p:sp>
    </p:spTree>
    <p:extLst>
      <p:ext uri="{BB962C8B-B14F-4D97-AF65-F5344CB8AC3E}">
        <p14:creationId xmlns:p14="http://schemas.microsoft.com/office/powerpoint/2010/main" val="1499890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QUE AMOR É ESSE?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QUE AMOR É ESSE?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QUE AMOR É ESSE?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EU NÃO ENTENDO</a:t>
            </a:r>
          </a:p>
        </p:txBody>
      </p:sp>
    </p:spTree>
    <p:extLst>
      <p:ext uri="{BB962C8B-B14F-4D97-AF65-F5344CB8AC3E}">
        <p14:creationId xmlns:p14="http://schemas.microsoft.com/office/powerpoint/2010/main" val="57725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88640"/>
            <a:ext cx="1260157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EU SEI QUE TEM MAIS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EU SEI QUE EXISTE MAIS DE DEUS PRA MIM </a:t>
            </a: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QUE AMOR É ESSE?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QUE AMOR É ESSE?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QUE AMOR É ESSE?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EU NÃO ENTENDO</a:t>
            </a:r>
          </a:p>
        </p:txBody>
      </p:sp>
    </p:spTree>
    <p:extLst>
      <p:ext uri="{BB962C8B-B14F-4D97-AF65-F5344CB8AC3E}">
        <p14:creationId xmlns:p14="http://schemas.microsoft.com/office/powerpoint/2010/main" val="289116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7705D1-C2E2-46F0-A783-89BBC82DF9C1}"/>
              </a:ext>
            </a:extLst>
          </p:cNvPr>
          <p:cNvSpPr/>
          <p:nvPr/>
        </p:nvSpPr>
        <p:spPr>
          <a:xfrm>
            <a:off x="0" y="188640"/>
            <a:ext cx="1260157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MAIOR QUE O AMOR DE UM PAI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MAIS FORTE QUE O AMOR DE UM HOMEM</a:t>
            </a:r>
          </a:p>
        </p:txBody>
      </p:sp>
    </p:spTree>
    <p:extLst>
      <p:ext uri="{BB962C8B-B14F-4D97-AF65-F5344CB8AC3E}">
        <p14:creationId xmlns:p14="http://schemas.microsoft.com/office/powerpoint/2010/main" val="209792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412776"/>
            <a:ext cx="126015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MAIS PROFUNDO QUE UM AMIGO É O TEU AMOR</a:t>
            </a:r>
          </a:p>
        </p:txBody>
      </p:sp>
    </p:spTree>
    <p:extLst>
      <p:ext uri="{BB962C8B-B14F-4D97-AF65-F5344CB8AC3E}">
        <p14:creationId xmlns:p14="http://schemas.microsoft.com/office/powerpoint/2010/main" val="186395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7705D1-C2E2-46F0-A783-89BBC82DF9C1}"/>
              </a:ext>
            </a:extLst>
          </p:cNvPr>
          <p:cNvSpPr/>
          <p:nvPr/>
        </p:nvSpPr>
        <p:spPr>
          <a:xfrm>
            <a:off x="0" y="188640"/>
            <a:ext cx="1260157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MAIOR QUE O AMOR DE UM PAI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MAIS FORTE QUE O AMOR DE UM HOMEM</a:t>
            </a:r>
          </a:p>
        </p:txBody>
      </p:sp>
    </p:spTree>
    <p:extLst>
      <p:ext uri="{BB962C8B-B14F-4D97-AF65-F5344CB8AC3E}">
        <p14:creationId xmlns:p14="http://schemas.microsoft.com/office/powerpoint/2010/main" val="39810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1340768"/>
            <a:ext cx="126015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MAIS PROFUNDO QUE UM AMIGO É O TEU AMOR</a:t>
            </a:r>
          </a:p>
        </p:txBody>
      </p:sp>
    </p:spTree>
    <p:extLst>
      <p:ext uri="{BB962C8B-B14F-4D97-AF65-F5344CB8AC3E}">
        <p14:creationId xmlns:p14="http://schemas.microsoft.com/office/powerpoint/2010/main" val="67306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88640"/>
            <a:ext cx="1260157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EU SEI QUE TEM MAIS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EU SEI QUE EXISTE MAIS DE DEUS PRA MIM </a:t>
            </a:r>
          </a:p>
        </p:txBody>
      </p:sp>
    </p:spTree>
    <p:extLst>
      <p:ext uri="{BB962C8B-B14F-4D97-AF65-F5344CB8AC3E}">
        <p14:creationId xmlns:p14="http://schemas.microsoft.com/office/powerpoint/2010/main" val="317929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QUE AMOR É ESSE?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QUE AMOR É ESSE?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QUE AMOR É ESSE?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EU NÃO ENTENDO</a:t>
            </a:r>
          </a:p>
        </p:txBody>
      </p:sp>
    </p:spTree>
    <p:extLst>
      <p:ext uri="{BB962C8B-B14F-4D97-AF65-F5344CB8AC3E}">
        <p14:creationId xmlns:p14="http://schemas.microsoft.com/office/powerpoint/2010/main" val="2015829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249</Words>
  <Application>Microsoft Office PowerPoint</Application>
  <PresentationFormat>Personalizar</PresentationFormat>
  <Paragraphs>54</Paragraphs>
  <Slides>19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João Paulo Mota Silva</cp:lastModifiedBy>
  <cp:revision>50</cp:revision>
  <dcterms:created xsi:type="dcterms:W3CDTF">2016-06-03T20:54:36Z</dcterms:created>
  <dcterms:modified xsi:type="dcterms:W3CDTF">2019-10-06T22:56:39Z</dcterms:modified>
</cp:coreProperties>
</file>