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58" r:id="rId7"/>
    <p:sldId id="263" r:id="rId8"/>
    <p:sldId id="259" r:id="rId9"/>
    <p:sldId id="264" r:id="rId10"/>
    <p:sldId id="260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0951" y="1078173"/>
            <a:ext cx="8825658" cy="1786573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RENDIÇÃO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HEBROM</a:t>
            </a:r>
            <a:endParaRPr lang="pt-BR" sz="320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453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718411"/>
            <a:ext cx="12192000" cy="6728104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ADORAR E ORAR CONTRITO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523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521140"/>
            <a:ext cx="12192000" cy="6447930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E PROSTRADO FICAR RENDIDO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9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00299"/>
            <a:ext cx="12192000" cy="578965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FAZER DIANTE DE UM DEUS TÃO GLORIOSO?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2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64" y="3780181"/>
            <a:ext cx="11964472" cy="576436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DIZER COM PALAVRAS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ATÉ A INTENÇÃO CONHECES?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728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6693" y="5485756"/>
            <a:ext cx="12505385" cy="675604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ADORAR E ORAR CONTRITO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10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043" y="3776870"/>
            <a:ext cx="11661913" cy="64479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E PROSTRADO FICAR RENDIDO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145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6693" y="4707834"/>
            <a:ext cx="12505385" cy="675604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ADORAR E ORAR CONTRITO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626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043" y="3776870"/>
            <a:ext cx="11661913" cy="64479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ADORAR, ADORAR, E PROSTRADO FICAR RENDIDO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731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6693" y="3899451"/>
            <a:ext cx="12505385" cy="675604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PROSTRADOS AOS TEUS PÉS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RENDIDO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26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78686"/>
            <a:ext cx="12192000" cy="443784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PÕE EM FILEIRAS OS ASTROS DO CÉU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CHAMA PELO NOME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896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43784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DIZ AO MAR: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"AQUI TE DETENHAS"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FORMA AOS MONTES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779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42809"/>
            <a:ext cx="12192000" cy="4437844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PÕE EM FILEIRAS OS ASTROS DO CÉU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CHAMA PELO NOME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570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72445"/>
            <a:ext cx="12192000" cy="4437844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DIZ AO MAR: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"AQUI TE DETENHAS"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 FORMA AOS MONTES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030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4069" y="4280452"/>
            <a:ext cx="11343861" cy="538430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SOPROU EM MINHAS NARINAS A VIDA QUE DEVO A ELE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0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6693" y="3140518"/>
            <a:ext cx="12505385" cy="5274972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SONHOU PRA MIM UM SONHO TÃO LINDO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VIVO PRA ELE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599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718411"/>
            <a:ext cx="12192000" cy="570776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FAZER DIANTE DE UM DEUS TÃO GLORIOSO?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72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34772"/>
            <a:ext cx="12192000" cy="576436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DIZER COM PALAVRAS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ATÉ A INTENÇÃO CONHECES?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0828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77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Íon</vt:lpstr>
      <vt:lpstr>RENDIÇÃO MINISTÉRIO HEBROM</vt:lpstr>
      <vt:lpstr>PÕE EM FILEIRAS OS ASTROS DO CÉU E CHAMA PELO NOME </vt:lpstr>
      <vt:lpstr>DIZ AO MAR:  "AQUI TE DETENHAS" DÁ FORMA AOS MONTES </vt:lpstr>
      <vt:lpstr>PÕE EM FILEIRAS OS ASTROS DO CÉU E CHAMA PELO NOME </vt:lpstr>
      <vt:lpstr> DIZ AO MAR:  "AQUI TE DETENHAS" DÁ FORMA AOS MONTES </vt:lpstr>
      <vt:lpstr>SOPROU EM MINHAS NARINAS A VIDA QUE DEVO A ELE   </vt:lpstr>
      <vt:lpstr> SONHOU PRA MIM UM SONHO TÃO LINDO VIVO PRA ELE  </vt:lpstr>
      <vt:lpstr>O QUE FAZER DIANTE DE UM DEUS TÃO GLORIOSO?    </vt:lpstr>
      <vt:lpstr> O QUE DIZER COM PALAVRAS SE ATÉ A INTENÇÃO CONHECES?   </vt:lpstr>
      <vt:lpstr>ADORAR, ADORAR, ADORAR E ORAR CONTRITO     </vt:lpstr>
      <vt:lpstr> ADORAR, ADORAR, E PROSTRADO FICAR RENDIDO    </vt:lpstr>
      <vt:lpstr>O QUE FAZER DIANTE DE UM DEUS TÃO GLORIOSO?    </vt:lpstr>
      <vt:lpstr> O QUE DIZER COM PALAVRAS SE ATÉ A INTENÇÃO CONHECES?   </vt:lpstr>
      <vt:lpstr>ADORAR, ADORAR, ADORAR E ORAR CONTRITO     </vt:lpstr>
      <vt:lpstr> ADORAR, ADORAR, E PROSTRADO FICAR RENDIDO    </vt:lpstr>
      <vt:lpstr>ADORAR, ADORAR, ADORAR E ORAR CONTRITO     </vt:lpstr>
      <vt:lpstr> ADORAR, ADORAR, E PROSTRADO FICAR RENDIDO    </vt:lpstr>
      <vt:lpstr>PROSTRADOS AOS TEUS PÉS RENDIDO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Rendição Ministério Hebrom</dc:title>
  <dc:creator>Pastor Marcio</dc:creator>
  <cp:lastModifiedBy>João Paulo Mota Silva</cp:lastModifiedBy>
  <cp:revision>9</cp:revision>
  <dcterms:created xsi:type="dcterms:W3CDTF">2015-05-24T11:43:59Z</dcterms:created>
  <dcterms:modified xsi:type="dcterms:W3CDTF">2019-08-14T22:35:02Z</dcterms:modified>
</cp:coreProperties>
</file>