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68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02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5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9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6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9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5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0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0FA7-AAF2-432C-9906-26E0A7D5DFA5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2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67" y="548680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RENDIDO ESTOU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0667" y="1676400"/>
            <a:ext cx="8821103" cy="1752600"/>
          </a:xfrm>
        </p:spPr>
        <p:txBody>
          <a:bodyPr>
            <a:normAutofit/>
          </a:bodyPr>
          <a:lstStyle/>
          <a:p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9333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8A4846-9BA0-4913-952A-D8F59EAB45F7}"/>
              </a:ext>
            </a:extLst>
          </p:cNvPr>
          <p:cNvSpPr txBox="1"/>
          <p:nvPr/>
        </p:nvSpPr>
        <p:spPr>
          <a:xfrm>
            <a:off x="0" y="2767280"/>
            <a:ext cx="1260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Ô Ô Ô Ô Ô Ô</a:t>
            </a:r>
          </a:p>
        </p:txBody>
      </p:sp>
    </p:spTree>
    <p:extLst>
      <p:ext uri="{BB962C8B-B14F-4D97-AF65-F5344CB8AC3E}">
        <p14:creationId xmlns:p14="http://schemas.microsoft.com/office/powerpoint/2010/main" val="25483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3059" y="980728"/>
            <a:ext cx="120954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MINHA VIDA DOU A TI, SENHOR RENDIDO A TI ESTOU</a:t>
            </a:r>
          </a:p>
        </p:txBody>
      </p:sp>
    </p:spTree>
    <p:extLst>
      <p:ext uri="{BB962C8B-B14F-4D97-AF65-F5344CB8AC3E}">
        <p14:creationId xmlns:p14="http://schemas.microsoft.com/office/powerpoint/2010/main" val="218240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3715" y="980728"/>
            <a:ext cx="124573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PRA SEMPRE CANTAREI, FAZ EM MIM O TEU QUERER</a:t>
            </a:r>
          </a:p>
        </p:txBody>
      </p:sp>
    </p:spTree>
    <p:extLst>
      <p:ext uri="{BB962C8B-B14F-4D97-AF65-F5344CB8AC3E}">
        <p14:creationId xmlns:p14="http://schemas.microsoft.com/office/powerpoint/2010/main" val="3151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980728"/>
            <a:ext cx="120973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MINHA VIDA DOU A TI, SENHOR RENDIDO A TI ESTOU</a:t>
            </a:r>
          </a:p>
        </p:txBody>
      </p:sp>
    </p:spTree>
    <p:extLst>
      <p:ext uri="{BB962C8B-B14F-4D97-AF65-F5344CB8AC3E}">
        <p14:creationId xmlns:p14="http://schemas.microsoft.com/office/powerpoint/2010/main" val="44622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980728"/>
            <a:ext cx="120614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PRA SEMPRE CANTAREI, FAZ EM MIM O TEU QUERER</a:t>
            </a:r>
          </a:p>
        </p:txBody>
      </p:sp>
    </p:spTree>
    <p:extLst>
      <p:ext uri="{BB962C8B-B14F-4D97-AF65-F5344CB8AC3E}">
        <p14:creationId xmlns:p14="http://schemas.microsoft.com/office/powerpoint/2010/main" val="417846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24744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Ô Ô Ô EIS-ME AQUI RENDIDO ESTOU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Ô Ô Ô EU SOU TEU E TU ÉS MEU</a:t>
            </a:r>
          </a:p>
        </p:txBody>
      </p:sp>
    </p:spTree>
    <p:extLst>
      <p:ext uri="{BB962C8B-B14F-4D97-AF65-F5344CB8AC3E}">
        <p14:creationId xmlns:p14="http://schemas.microsoft.com/office/powerpoint/2010/main" val="376535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587" y="908720"/>
            <a:ext cx="12096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MINHA VIDA DOU A TI, SENHOR RENDIDO A TI ESTOU</a:t>
            </a:r>
          </a:p>
        </p:txBody>
      </p:sp>
    </p:spTree>
    <p:extLst>
      <p:ext uri="{BB962C8B-B14F-4D97-AF65-F5344CB8AC3E}">
        <p14:creationId xmlns:p14="http://schemas.microsoft.com/office/powerpoint/2010/main" val="187987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980728"/>
            <a:ext cx="1198941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PRA SEMPRE CANTAREI, FAZ EM MIM O TEU QUERER</a:t>
            </a:r>
          </a:p>
        </p:txBody>
      </p:sp>
    </p:spTree>
    <p:extLst>
      <p:ext uri="{BB962C8B-B14F-4D97-AF65-F5344CB8AC3E}">
        <p14:creationId xmlns:p14="http://schemas.microsoft.com/office/powerpoint/2010/main" val="25889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2061" y="764704"/>
            <a:ext cx="122774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TOMA-ME, RENDIDO ESTOU AOS PÉS DA CRUZ ME ENCONTREI</a:t>
            </a:r>
          </a:p>
        </p:txBody>
      </p:sp>
    </p:spTree>
    <p:extLst>
      <p:ext uri="{BB962C8B-B14F-4D97-AF65-F5344CB8AC3E}">
        <p14:creationId xmlns:p14="http://schemas.microsoft.com/office/powerpoint/2010/main" val="305870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79933" y="1412776"/>
            <a:ext cx="1258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QUE TENHO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TE ENTREGO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OH DEUS</a:t>
            </a:r>
          </a:p>
        </p:txBody>
      </p:sp>
    </p:spTree>
    <p:extLst>
      <p:ext uri="{BB962C8B-B14F-4D97-AF65-F5344CB8AC3E}">
        <p14:creationId xmlns:p14="http://schemas.microsoft.com/office/powerpoint/2010/main" val="6725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9973" y="944136"/>
            <a:ext cx="13681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VEM LIMPAR AS MINHAS MÃOS PURIFICAR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62278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6193" y="1794296"/>
            <a:ext cx="12657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EU ANDE EM TUDO QUE TU TENS PRA MIM</a:t>
            </a:r>
          </a:p>
        </p:txBody>
      </p:sp>
    </p:spTree>
    <p:extLst>
      <p:ext uri="{BB962C8B-B14F-4D97-AF65-F5344CB8AC3E}">
        <p14:creationId xmlns:p14="http://schemas.microsoft.com/office/powerpoint/2010/main" val="301492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24744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Ô Ô Ô EIS-ME AQUI RENDIDO ESTOU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Ô Ô Ô EU SOU TEU E TU ÉS MEU, JESUS </a:t>
            </a:r>
          </a:p>
        </p:txBody>
      </p:sp>
    </p:spTree>
    <p:extLst>
      <p:ext uri="{BB962C8B-B14F-4D97-AF65-F5344CB8AC3E}">
        <p14:creationId xmlns:p14="http://schemas.microsoft.com/office/powerpoint/2010/main" val="75401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5583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MEUS MOMENTOS E OS DIAS MEUS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MEU RESPIRAR E O MEU VIVER</a:t>
            </a:r>
          </a:p>
        </p:txBody>
      </p:sp>
    </p:spTree>
    <p:extLst>
      <p:ext uri="{BB962C8B-B14F-4D97-AF65-F5344CB8AC3E}">
        <p14:creationId xmlns:p14="http://schemas.microsoft.com/office/powerpoint/2010/main" val="62391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556792"/>
            <a:ext cx="11917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QUE SEJAM TODOS PRA TI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OH DEUS</a:t>
            </a:r>
          </a:p>
        </p:txBody>
      </p:sp>
    </p:spTree>
    <p:extLst>
      <p:ext uri="{BB962C8B-B14F-4D97-AF65-F5344CB8AC3E}">
        <p14:creationId xmlns:p14="http://schemas.microsoft.com/office/powerpoint/2010/main" val="362103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Ô Ô Ô EIS-ME AQUI RENDIDO ESTOU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Ô Ô Ô EU SOU TEU E TU ÉS MEU, JESUS</a:t>
            </a:r>
          </a:p>
        </p:txBody>
      </p:sp>
    </p:spTree>
    <p:extLst>
      <p:ext uri="{BB962C8B-B14F-4D97-AF65-F5344CB8AC3E}">
        <p14:creationId xmlns:p14="http://schemas.microsoft.com/office/powerpoint/2010/main" val="429095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187</Words>
  <Application>Microsoft Office PowerPoint</Application>
  <PresentationFormat>Personalizar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RENDIDO ESTOU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RENDIDO ESTOU</dc:title>
  <dc:creator>Marcio</dc:creator>
  <cp:lastModifiedBy>João Paulo Mota Silva</cp:lastModifiedBy>
  <cp:revision>24</cp:revision>
  <dcterms:created xsi:type="dcterms:W3CDTF">2016-06-01T20:16:09Z</dcterms:created>
  <dcterms:modified xsi:type="dcterms:W3CDTF">2019-06-23T20:58:36Z</dcterms:modified>
</cp:coreProperties>
</file>