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83" r:id="rId9"/>
    <p:sldId id="284" r:id="rId10"/>
    <p:sldId id="285" r:id="rId11"/>
    <p:sldId id="286" r:id="rId12"/>
    <p:sldId id="262" r:id="rId13"/>
    <p:sldId id="279" r:id="rId14"/>
    <p:sldId id="287" r:id="rId15"/>
    <p:sldId id="288" r:id="rId16"/>
    <p:sldId id="289" r:id="rId17"/>
    <p:sldId id="290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860453" y="31665"/>
            <a:ext cx="17062444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         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4443" y="332656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RESTITUI  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896A3C-60BB-4FD2-B210-C4B52440E5C4}"/>
              </a:ext>
            </a:extLst>
          </p:cNvPr>
          <p:cNvSpPr txBox="1"/>
          <p:nvPr/>
        </p:nvSpPr>
        <p:spPr>
          <a:xfrm>
            <a:off x="7020867" y="12089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Black" panose="020B0A04020102090204" pitchFamily="34" charset="0"/>
              </a:rPr>
              <a:t>TOQUE NO ALTAR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FA88CA-FBC7-47E3-9714-D3CA1313B241}"/>
              </a:ext>
            </a:extLst>
          </p:cNvPr>
          <p:cNvSpPr/>
          <p:nvPr/>
        </p:nvSpPr>
        <p:spPr>
          <a:xfrm>
            <a:off x="527721" y="58003"/>
            <a:ext cx="115461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RESTITUI, EU QUERO DE VOLTA O QUE É MEU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SARA-ME E PÕE TEU AZEITE EM MINHA DOR</a:t>
            </a:r>
          </a:p>
        </p:txBody>
      </p:sp>
    </p:spTree>
    <p:extLst>
      <p:ext uri="{BB962C8B-B14F-4D97-AF65-F5344CB8AC3E}">
        <p14:creationId xmlns:p14="http://schemas.microsoft.com/office/powerpoint/2010/main" val="388267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705AB1C-6D36-413C-867C-AA73A27E01F6}"/>
              </a:ext>
            </a:extLst>
          </p:cNvPr>
          <p:cNvSpPr/>
          <p:nvPr/>
        </p:nvSpPr>
        <p:spPr>
          <a:xfrm>
            <a:off x="162061" y="620688"/>
            <a:ext cx="122774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 E LEVA-ME ÀS ÁGUAS TRANQUILAS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LAVA-ME E REFRIGERA MINH'ALMA</a:t>
            </a:r>
          </a:p>
          <a:p>
            <a:pPr algn="ctr"/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9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8121" y="404664"/>
            <a:ext cx="12205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8D7066-326F-4CEF-B10B-1B0D2A02BCDA}"/>
              </a:ext>
            </a:extLst>
          </p:cNvPr>
          <p:cNvSpPr/>
          <p:nvPr/>
        </p:nvSpPr>
        <p:spPr>
          <a:xfrm>
            <a:off x="369134" y="81498"/>
            <a:ext cx="118633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E O TEMPO QUE ROUBADO FOI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NÃO PODERÁ SE COMPARAR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A TUDO AQUILO QUE O SENHOR</a:t>
            </a: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B152E4-57B9-4DA4-BD74-AACD70E2F243}"/>
              </a:ext>
            </a:extLst>
          </p:cNvPr>
          <p:cNvSpPr/>
          <p:nvPr/>
        </p:nvSpPr>
        <p:spPr>
          <a:xfrm>
            <a:off x="-71921" y="612844"/>
            <a:ext cx="127454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TEM PREPARADO AO QUE CLAMAR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CREIA POR QUE O PODER DE UM CLAMOR PODE RESSUSCITAR</a:t>
            </a:r>
          </a:p>
        </p:txBody>
      </p:sp>
    </p:spTree>
    <p:extLst>
      <p:ext uri="{BB962C8B-B14F-4D97-AF65-F5344CB8AC3E}">
        <p14:creationId xmlns:p14="http://schemas.microsoft.com/office/powerpoint/2010/main" val="243676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FA88CA-FBC7-47E3-9714-D3CA1313B241}"/>
              </a:ext>
            </a:extLst>
          </p:cNvPr>
          <p:cNvSpPr/>
          <p:nvPr/>
        </p:nvSpPr>
        <p:spPr>
          <a:xfrm>
            <a:off x="527721" y="58003"/>
            <a:ext cx="115461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RESTITUI, EU QUERO DE VOLTA O QUE É MEU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SARA-ME E PÕE TEU AZEITE EM MINHA DOR</a:t>
            </a:r>
          </a:p>
        </p:txBody>
      </p:sp>
    </p:spTree>
    <p:extLst>
      <p:ext uri="{BB962C8B-B14F-4D97-AF65-F5344CB8AC3E}">
        <p14:creationId xmlns:p14="http://schemas.microsoft.com/office/powerpoint/2010/main" val="192292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705AB1C-6D36-413C-867C-AA73A27E01F6}"/>
              </a:ext>
            </a:extLst>
          </p:cNvPr>
          <p:cNvSpPr/>
          <p:nvPr/>
        </p:nvSpPr>
        <p:spPr>
          <a:xfrm>
            <a:off x="162061" y="476672"/>
            <a:ext cx="122774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 E LEVA-ME ÀS ÁGUAS TRANQUILAS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LAVA-ME E REFRIGERA MINH'ALMA</a:t>
            </a:r>
          </a:p>
          <a:p>
            <a:pPr algn="ctr"/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2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FA88CA-FBC7-47E3-9714-D3CA1313B241}"/>
              </a:ext>
            </a:extLst>
          </p:cNvPr>
          <p:cNvSpPr/>
          <p:nvPr/>
        </p:nvSpPr>
        <p:spPr>
          <a:xfrm>
            <a:off x="527721" y="58003"/>
            <a:ext cx="115461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RESTITUI, EU QUERO DE VOLTA O QUE É MEU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SARA-ME E PÕE TEU AZEITE EM MINHA DOR</a:t>
            </a:r>
          </a:p>
        </p:txBody>
      </p:sp>
    </p:spTree>
    <p:extLst>
      <p:ext uri="{BB962C8B-B14F-4D97-AF65-F5344CB8AC3E}">
        <p14:creationId xmlns:p14="http://schemas.microsoft.com/office/powerpoint/2010/main" val="239072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705AB1C-6D36-413C-867C-AA73A27E01F6}"/>
              </a:ext>
            </a:extLst>
          </p:cNvPr>
          <p:cNvSpPr/>
          <p:nvPr/>
        </p:nvSpPr>
        <p:spPr>
          <a:xfrm>
            <a:off x="162061" y="58846"/>
            <a:ext cx="122774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 E LEVA-ME ÀS ÁGUAS TRANQUILAS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LAVA-ME E REFRIGERA MINH'ALMA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</a:t>
            </a:r>
          </a:p>
        </p:txBody>
      </p:sp>
    </p:spTree>
    <p:extLst>
      <p:ext uri="{BB962C8B-B14F-4D97-AF65-F5344CB8AC3E}">
        <p14:creationId xmlns:p14="http://schemas.microsoft.com/office/powerpoint/2010/main" val="23706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9F66C82-6084-4667-9390-0B5929F487FB}"/>
              </a:ext>
            </a:extLst>
          </p:cNvPr>
          <p:cNvSpPr/>
          <p:nvPr/>
        </p:nvSpPr>
        <p:spPr>
          <a:xfrm>
            <a:off x="198109" y="612844"/>
            <a:ext cx="122053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OS PLANOS QUE FORAM EMBORA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O SONHO QUE SE PERDEU O QUE ERA FESTA E AGORA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539B5BD-C18A-4AB6-9ABE-C8FFF5AF1DA8}"/>
              </a:ext>
            </a:extLst>
          </p:cNvPr>
          <p:cNvSpPr/>
          <p:nvPr/>
        </p:nvSpPr>
        <p:spPr>
          <a:xfrm>
            <a:off x="774173" y="612844"/>
            <a:ext cx="110532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É LUTO DO QUE JÁ MORREU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NÃO PODES PENSAR QUE ESTE É O TEU FIM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864D6C7-148D-4188-B1AB-E57CBC260B4B}"/>
              </a:ext>
            </a:extLst>
          </p:cNvPr>
          <p:cNvSpPr/>
          <p:nvPr/>
        </p:nvSpPr>
        <p:spPr>
          <a:xfrm>
            <a:off x="153082" y="548680"/>
            <a:ext cx="122954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04C8E9-3474-4B23-A148-2CF552B3CA8B}"/>
              </a:ext>
            </a:extLst>
          </p:cNvPr>
          <p:cNvSpPr/>
          <p:nvPr/>
        </p:nvSpPr>
        <p:spPr>
          <a:xfrm>
            <a:off x="540147" y="-421984"/>
            <a:ext cx="115212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NÃO É O QUE DEUS PLANEJOU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LEVANTE-SE DO CHÃO! ERGA UM CLAMOR!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FA88CA-FBC7-47E3-9714-D3CA1313B241}"/>
              </a:ext>
            </a:extLst>
          </p:cNvPr>
          <p:cNvSpPr/>
          <p:nvPr/>
        </p:nvSpPr>
        <p:spPr>
          <a:xfrm>
            <a:off x="527721" y="58003"/>
            <a:ext cx="115461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RESTITUI, EU QUERO DE VOLTA O QUE É MEU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SARA-ME E PÕE TEU AZEITE EM MINHA DOR</a:t>
            </a:r>
          </a:p>
        </p:txBody>
      </p:sp>
    </p:spTree>
    <p:extLst>
      <p:ext uri="{BB962C8B-B14F-4D97-AF65-F5344CB8AC3E}">
        <p14:creationId xmlns:p14="http://schemas.microsoft.com/office/powerpoint/2010/main" val="381760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705AB1C-6D36-413C-867C-AA73A27E01F6}"/>
              </a:ext>
            </a:extLst>
          </p:cNvPr>
          <p:cNvSpPr/>
          <p:nvPr/>
        </p:nvSpPr>
        <p:spPr>
          <a:xfrm>
            <a:off x="162061" y="58846"/>
            <a:ext cx="122774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 E LEVA-ME ÀS ÁGUAS TRANQUILAS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LAVA-ME E REFRIGERA MINH'ALMA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RESTITUI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548680"/>
            <a:ext cx="11809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B30FC8-3DC6-4DBE-BEEF-7D4EFA79E8E9}"/>
              </a:ext>
            </a:extLst>
          </p:cNvPr>
          <p:cNvSpPr/>
          <p:nvPr/>
        </p:nvSpPr>
        <p:spPr>
          <a:xfrm>
            <a:off x="864182" y="225514"/>
            <a:ext cx="1087320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OS PLANOS QUE FORAM EMBORA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O SONHO QUE SE PERDEU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O QUE ERA FESTA E AGORA</a:t>
            </a: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539B5BD-C18A-4AB6-9ABE-C8FFF5AF1DA8}"/>
              </a:ext>
            </a:extLst>
          </p:cNvPr>
          <p:cNvSpPr/>
          <p:nvPr/>
        </p:nvSpPr>
        <p:spPr>
          <a:xfrm>
            <a:off x="774173" y="612844"/>
            <a:ext cx="110532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É LUTO DO QUE JÁ MORREU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NÃO PODES PENSAR QUE ESTE É O TEU FIM</a:t>
            </a:r>
          </a:p>
        </p:txBody>
      </p:sp>
    </p:spTree>
    <p:extLst>
      <p:ext uri="{BB962C8B-B14F-4D97-AF65-F5344CB8AC3E}">
        <p14:creationId xmlns:p14="http://schemas.microsoft.com/office/powerpoint/2010/main" val="153314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864D6C7-148D-4188-B1AB-E57CBC260B4B}"/>
              </a:ext>
            </a:extLst>
          </p:cNvPr>
          <p:cNvSpPr/>
          <p:nvPr/>
        </p:nvSpPr>
        <p:spPr>
          <a:xfrm>
            <a:off x="153082" y="548680"/>
            <a:ext cx="122954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04C8E9-3474-4B23-A148-2CF552B3CA8B}"/>
              </a:ext>
            </a:extLst>
          </p:cNvPr>
          <p:cNvSpPr/>
          <p:nvPr/>
        </p:nvSpPr>
        <p:spPr>
          <a:xfrm>
            <a:off x="540147" y="-421984"/>
            <a:ext cx="115212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b="1" dirty="0">
              <a:latin typeface="Arial Black" panose="020B0A04020102090204" pitchFamily="34" charset="0"/>
            </a:endParaRP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NÃO É O QUE DEUS PLANEJOU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LEVANTE-SE DO CHÃO, ERGA UM CLAMOR</a:t>
            </a:r>
          </a:p>
        </p:txBody>
      </p:sp>
    </p:spTree>
    <p:extLst>
      <p:ext uri="{BB962C8B-B14F-4D97-AF65-F5344CB8AC3E}">
        <p14:creationId xmlns:p14="http://schemas.microsoft.com/office/powerpoint/2010/main" val="357103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239</Words>
  <Application>Microsoft Office PowerPoint</Application>
  <PresentationFormat>Personalizar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do Office</vt:lpstr>
      <vt:lpstr>                       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GARDÊNIA</cp:lastModifiedBy>
  <cp:revision>22</cp:revision>
  <dcterms:created xsi:type="dcterms:W3CDTF">2016-06-03T02:05:38Z</dcterms:created>
  <dcterms:modified xsi:type="dcterms:W3CDTF">2019-02-28T19:33:20Z</dcterms:modified>
</cp:coreProperties>
</file>