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5" r:id="rId10"/>
    <p:sldId id="261" r:id="rId11"/>
    <p:sldId id="262" r:id="rId12"/>
    <p:sldId id="263" r:id="rId13"/>
    <p:sldId id="269" r:id="rId14"/>
    <p:sldId id="270" r:id="rId15"/>
    <p:sldId id="264" r:id="rId16"/>
    <p:sldId id="265" r:id="rId17"/>
    <p:sldId id="266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821" y="1052736"/>
            <a:ext cx="1170369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itchFamily="2" charset="-79"/>
              </a:rPr>
              <a:t> A MENSAGEM DA CRUZ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8459" y="2276872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3926" y="188640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NESTA CRUZ PADECEU E POR MIM JÁ MORREU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 JESUS PARA DAR-ME O PERDÃO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F42113-8CB2-4249-9FC1-598F1B6BD3D6}"/>
              </a:ext>
            </a:extLst>
          </p:cNvPr>
          <p:cNvSpPr/>
          <p:nvPr/>
        </p:nvSpPr>
        <p:spPr>
          <a:xfrm>
            <a:off x="0" y="476672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EU ME ALEGRO NA CRUZ, DELA VEM GRAÇA E LUZ PARA MINHA SANTIFICAÇÃO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AE97AD0-A904-4D1B-A475-B4CBA33D41D2}"/>
              </a:ext>
            </a:extLst>
          </p:cNvPr>
          <p:cNvSpPr/>
          <p:nvPr/>
        </p:nvSpPr>
        <p:spPr>
          <a:xfrm>
            <a:off x="0" y="1052736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EU AMO A MENSAGEM DA CRUZ ATÉ MORRER EU A VOU PROCLAMAR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4E73BEB-46D4-4080-ABEB-8C47E5F313E1}"/>
              </a:ext>
            </a:extLst>
          </p:cNvPr>
          <p:cNvSpPr/>
          <p:nvPr/>
        </p:nvSpPr>
        <p:spPr>
          <a:xfrm>
            <a:off x="0" y="1052736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LEVAREI EU TAMBÉM MINHA CRUZ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POR UMA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COROA TROCAR</a:t>
            </a:r>
          </a:p>
        </p:txBody>
      </p:sp>
    </p:spTree>
    <p:extLst>
      <p:ext uri="{BB962C8B-B14F-4D97-AF65-F5344CB8AC3E}">
        <p14:creationId xmlns:p14="http://schemas.microsoft.com/office/powerpoint/2010/main" val="100613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8279FD2-8A5D-4601-9192-96677C65706C}"/>
              </a:ext>
            </a:extLst>
          </p:cNvPr>
          <p:cNvSpPr/>
          <p:nvPr/>
        </p:nvSpPr>
        <p:spPr>
          <a:xfrm>
            <a:off x="-26045" y="476672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AQUI COM JESUS A VERGONHA DA CRUZ QUERO SEMPRE LEVAR E SOFRER</a:t>
            </a:r>
          </a:p>
        </p:txBody>
      </p:sp>
    </p:spTree>
    <p:extLst>
      <p:ext uri="{BB962C8B-B14F-4D97-AF65-F5344CB8AC3E}">
        <p14:creationId xmlns:p14="http://schemas.microsoft.com/office/powerpoint/2010/main" val="352609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92696"/>
            <a:ext cx="126015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  <a:cs typeface="Aharoni" pitchFamily="2" charset="-79"/>
              </a:rPr>
              <a:t>CRISTO VEM ME BUSCAR 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  <a:cs typeface="Aharoni" pitchFamily="2" charset="-79"/>
              </a:rPr>
              <a:t>E COM ELE NO LAR UMA PARTE DA GLÓRIA HEI DE TER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276B521-45B5-4DC0-B207-2C234FBD87AF}"/>
              </a:ext>
            </a:extLst>
          </p:cNvPr>
          <p:cNvSpPr/>
          <p:nvPr/>
        </p:nvSpPr>
        <p:spPr>
          <a:xfrm>
            <a:off x="1" y="1052736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EU AMO A MENSAGEM DA CRUZ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MORRER EU A VOU PROCLAMAR</a:t>
            </a:r>
          </a:p>
        </p:txBody>
      </p:sp>
    </p:spTree>
    <p:extLst>
      <p:ext uri="{BB962C8B-B14F-4D97-AF65-F5344CB8AC3E}">
        <p14:creationId xmlns:p14="http://schemas.microsoft.com/office/powerpoint/2010/main" val="416841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2DA6ADE-10F9-4FEA-A16D-AFB4DE8EA83C}"/>
              </a:ext>
            </a:extLst>
          </p:cNvPr>
          <p:cNvSpPr/>
          <p:nvPr/>
        </p:nvSpPr>
        <p:spPr>
          <a:xfrm>
            <a:off x="0" y="1196752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LEVAREI EU TAMBÉM MINHA CRUZ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POR UMA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COROA TROCAR</a:t>
            </a:r>
          </a:p>
        </p:txBody>
      </p:sp>
    </p:spTree>
    <p:extLst>
      <p:ext uri="{BB962C8B-B14F-4D97-AF65-F5344CB8AC3E}">
        <p14:creationId xmlns:p14="http://schemas.microsoft.com/office/powerpoint/2010/main" val="39327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1F616C5-50D4-416F-A440-246B83BD9F4B}"/>
              </a:ext>
            </a:extLst>
          </p:cNvPr>
          <p:cNvSpPr/>
          <p:nvPr/>
        </p:nvSpPr>
        <p:spPr>
          <a:xfrm>
            <a:off x="1" y="1268760"/>
            <a:ext cx="126015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RUDE CRUZ SE ERIGIU DELA O DIA FUGIU COMO EMBLEMA DE VERGONHA E DOR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E17653-03F2-45B5-B46E-45C9AF61425D}"/>
              </a:ext>
            </a:extLst>
          </p:cNvPr>
          <p:cNvSpPr/>
          <p:nvPr/>
        </p:nvSpPr>
        <p:spPr>
          <a:xfrm>
            <a:off x="1237" y="620688"/>
            <a:ext cx="1260033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MAS CONTEMPLO 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ESTA CRUZ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PORQUE NELA JESUS DEU A VIDA POR MIM PECADOR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0E0E11F-8D0F-4B93-81B6-6088E3464453}"/>
              </a:ext>
            </a:extLst>
          </p:cNvPr>
          <p:cNvSpPr/>
          <p:nvPr/>
        </p:nvSpPr>
        <p:spPr>
          <a:xfrm>
            <a:off x="0" y="1052736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EU AMO A MENSAGEM DA CRUZ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MORRER EU A VOU PROCLAMAR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0B3975-8401-4C2F-8778-6CAACC9CFB96}"/>
              </a:ext>
            </a:extLst>
          </p:cNvPr>
          <p:cNvSpPr/>
          <p:nvPr/>
        </p:nvSpPr>
        <p:spPr>
          <a:xfrm>
            <a:off x="0" y="1124744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LEVAREI EU TAMBÉM MINHA CRUZ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ATÉ POR UMA COROA TROCAR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0B3975-8401-4C2F-8778-6CAACC9CFB96}"/>
              </a:ext>
            </a:extLst>
          </p:cNvPr>
          <p:cNvSpPr/>
          <p:nvPr/>
        </p:nvSpPr>
        <p:spPr>
          <a:xfrm>
            <a:off x="-1870" y="497428"/>
            <a:ext cx="1260344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DESDE A GLÓRIA DOS CÉUS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 O CORDEIRO DE DEUS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AO CALVÁRIO HUMILHANTE BAIXOU </a:t>
            </a:r>
          </a:p>
        </p:txBody>
      </p:sp>
    </p:spTree>
    <p:extLst>
      <p:ext uri="{BB962C8B-B14F-4D97-AF65-F5344CB8AC3E}">
        <p14:creationId xmlns:p14="http://schemas.microsoft.com/office/powerpoint/2010/main" val="199040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0B3975-8401-4C2F-8778-6CAACC9CFB96}"/>
              </a:ext>
            </a:extLst>
          </p:cNvPr>
          <p:cNvSpPr/>
          <p:nvPr/>
        </p:nvSpPr>
        <p:spPr>
          <a:xfrm>
            <a:off x="0" y="620688"/>
            <a:ext cx="1260157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ESSA CRUZ TEM PRA MIM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 ATRATIVOS SEM FIM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PORQUE NELA JESUS ME SALVOU</a:t>
            </a:r>
          </a:p>
        </p:txBody>
      </p:sp>
    </p:spTree>
    <p:extLst>
      <p:ext uri="{BB962C8B-B14F-4D97-AF65-F5344CB8AC3E}">
        <p14:creationId xmlns:p14="http://schemas.microsoft.com/office/powerpoint/2010/main" val="8105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0B3975-8401-4C2F-8778-6CAACC9CFB96}"/>
              </a:ext>
            </a:extLst>
          </p:cNvPr>
          <p:cNvSpPr/>
          <p:nvPr/>
        </p:nvSpPr>
        <p:spPr>
          <a:xfrm>
            <a:off x="-1" y="1052736"/>
            <a:ext cx="1260157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EU AMO A MENSAGEM DA CRUZ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MORRER EU A VOU PROCLAMAR</a:t>
            </a:r>
          </a:p>
          <a:p>
            <a:pPr algn="ctr"/>
            <a:endParaRPr lang="pt-BR" sz="75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0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0B3975-8401-4C2F-8778-6CAACC9CFB96}"/>
              </a:ext>
            </a:extLst>
          </p:cNvPr>
          <p:cNvSpPr/>
          <p:nvPr/>
        </p:nvSpPr>
        <p:spPr>
          <a:xfrm>
            <a:off x="-1" y="1052736"/>
            <a:ext cx="1260157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LEVAREI EU TAMBÉM MINHA CRUZ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ATÉ POR UMA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COROA TROCAR</a:t>
            </a:r>
          </a:p>
          <a:p>
            <a:pPr algn="ctr"/>
            <a:endParaRPr lang="pt-BR" sz="75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9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218</Words>
  <Application>Microsoft Office PowerPoint</Application>
  <PresentationFormat>Personalizar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 A MENSAGEM DA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19</cp:revision>
  <dcterms:created xsi:type="dcterms:W3CDTF">2016-06-03T02:05:38Z</dcterms:created>
  <dcterms:modified xsi:type="dcterms:W3CDTF">2019-09-08T18:11:45Z</dcterms:modified>
</cp:coreProperties>
</file>