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5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" y="0"/>
            <a:ext cx="11330377" cy="2262781"/>
          </a:xfrm>
        </p:spPr>
        <p:txBody>
          <a:bodyPr>
            <a:noAutofit/>
          </a:bodyPr>
          <a:lstStyle/>
          <a:p>
            <a:pPr algn="r"/>
            <a:r>
              <a:rPr lang="pt-BR" sz="6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SAUDOSA LEMBRAÇA</a:t>
            </a:r>
            <a:br>
              <a:rPr lang="pt-BR" sz="6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4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HINO DA HARPA</a:t>
            </a:r>
            <a:endParaRPr lang="pt-BR" sz="36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241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0109" y="2673927"/>
            <a:ext cx="11831782" cy="347731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BELA, MUI BELA, É A ESPERANÇA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DOS QUE VIGIAM POR TI</a:t>
            </a:r>
          </a:p>
        </p:txBody>
      </p:sp>
    </p:spTree>
    <p:extLst>
      <p:ext uri="{BB962C8B-B14F-4D97-AF65-F5344CB8AC3E}">
        <p14:creationId xmlns:p14="http://schemas.microsoft.com/office/powerpoint/2010/main" val="406216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501930"/>
            <a:ext cx="12192000" cy="353847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POIS ELES RECEBEM FORÇA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SÓ SE ENCONTRA ALI</a:t>
            </a:r>
          </a:p>
        </p:txBody>
      </p:sp>
    </p:spTree>
    <p:extLst>
      <p:ext uri="{BB962C8B-B14F-4D97-AF65-F5344CB8AC3E}">
        <p14:creationId xmlns:p14="http://schemas.microsoft.com/office/powerpoint/2010/main" val="366328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89909"/>
            <a:ext cx="12192000" cy="353847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OS QUE PROCURAM CHEGAR AO TEU REGAÇO, Ó SIÃO</a:t>
            </a:r>
          </a:p>
        </p:txBody>
      </p:sp>
    </p:spTree>
    <p:extLst>
      <p:ext uri="{BB962C8B-B14F-4D97-AF65-F5344CB8AC3E}">
        <p14:creationId xmlns:p14="http://schemas.microsoft.com/office/powerpoint/2010/main" val="192089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06167"/>
            <a:ext cx="12192000" cy="353847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LIVRES SERÃO DE PECAR E DE TODA A TENTAÇÃO</a:t>
            </a:r>
          </a:p>
        </p:txBody>
      </p:sp>
    </p:spTree>
    <p:extLst>
      <p:ext uri="{BB962C8B-B14F-4D97-AF65-F5344CB8AC3E}">
        <p14:creationId xmlns:p14="http://schemas.microsoft.com/office/powerpoint/2010/main" val="324062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763" y="2535381"/>
            <a:ext cx="11956473" cy="352266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SIM, EU PORFIAREI POR ESSA TERRA DE ALÉM</a:t>
            </a:r>
          </a:p>
        </p:txBody>
      </p:sp>
    </p:spTree>
    <p:extLst>
      <p:ext uri="{BB962C8B-B14F-4D97-AF65-F5344CB8AC3E}">
        <p14:creationId xmlns:p14="http://schemas.microsoft.com/office/powerpoint/2010/main" val="343518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972446"/>
            <a:ext cx="12192000" cy="353847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LÁ TERMINAREI AS MUITAS LUTAS DE AQUÉM</a:t>
            </a:r>
          </a:p>
        </p:txBody>
      </p:sp>
    </p:spTree>
    <p:extLst>
      <p:ext uri="{BB962C8B-B14F-4D97-AF65-F5344CB8AC3E}">
        <p14:creationId xmlns:p14="http://schemas.microsoft.com/office/powerpoint/2010/main" val="89329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745" y="2812472"/>
            <a:ext cx="11762509" cy="3449601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LÁ ESTÁ MEU BOM SENHOR, AO QUAL EU DESEJO VER</a:t>
            </a:r>
          </a:p>
        </p:txBody>
      </p:sp>
    </p:spTree>
    <p:extLst>
      <p:ext uri="{BB962C8B-B14F-4D97-AF65-F5344CB8AC3E}">
        <p14:creationId xmlns:p14="http://schemas.microsoft.com/office/powerpoint/2010/main" val="4949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600" y="2743200"/>
            <a:ext cx="11734800" cy="3560437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ELE É TUDO P'RA MIM, E SEM ELE NÃO POSSO VIVER</a:t>
            </a:r>
          </a:p>
        </p:txBody>
      </p:sp>
    </p:spTree>
    <p:extLst>
      <p:ext uri="{BB962C8B-B14F-4D97-AF65-F5344CB8AC3E}">
        <p14:creationId xmlns:p14="http://schemas.microsoft.com/office/powerpoint/2010/main" val="8724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91691"/>
            <a:ext cx="12192000" cy="353847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DIZ A SAGRADA ESCRITURA QUE SÃO FORMOSOS OS PÉS</a:t>
            </a:r>
          </a:p>
        </p:txBody>
      </p:sp>
    </p:spTree>
    <p:extLst>
      <p:ext uri="{BB962C8B-B14F-4D97-AF65-F5344CB8AC3E}">
        <p14:creationId xmlns:p14="http://schemas.microsoft.com/office/powerpoint/2010/main" val="406072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33851"/>
            <a:ext cx="12192000" cy="353847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DAQUELES QUE BOAS NOVAS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LEVAM PARA OS INFIÉIS</a:t>
            </a:r>
          </a:p>
        </p:txBody>
      </p:sp>
    </p:spTree>
    <p:extLst>
      <p:ext uri="{BB962C8B-B14F-4D97-AF65-F5344CB8AC3E}">
        <p14:creationId xmlns:p14="http://schemas.microsoft.com/office/powerpoint/2010/main" val="202382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535876" y="1932002"/>
            <a:ext cx="15238812" cy="353847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OH! QUE SAUDOSA LEMBRANÇA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TENHO DE TI, Ó SIÃO</a:t>
            </a:r>
          </a:p>
        </p:txBody>
      </p:sp>
    </p:spTree>
    <p:extLst>
      <p:ext uri="{BB962C8B-B14F-4D97-AF65-F5344CB8AC3E}">
        <p14:creationId xmlns:p14="http://schemas.microsoft.com/office/powerpoint/2010/main" val="13444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8177" y="2840181"/>
            <a:ext cx="11695646" cy="3476125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E, SE TÃO BELO É FALAR DESSAS GRANDEZAS, AQUI</a:t>
            </a:r>
          </a:p>
        </p:txBody>
      </p:sp>
    </p:spTree>
    <p:extLst>
      <p:ext uri="{BB962C8B-B14F-4D97-AF65-F5344CB8AC3E}">
        <p14:creationId xmlns:p14="http://schemas.microsoft.com/office/powerpoint/2010/main" val="21902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009" y="2614575"/>
            <a:ext cx="12085982" cy="353847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NÃO </a:t>
            </a:r>
            <a:r>
              <a:rPr lang="pt-BR" sz="8800" b="1" dirty="0" smtClean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SERÁ O </a:t>
            </a:r>
            <a:br>
              <a:rPr lang="pt-BR" sz="8800" b="1" dirty="0" smtClean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 smtClean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GOZAR</a:t>
            </a: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 smtClean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</a:t>
            </a: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GRAÇA QUE EXISTE ALI!</a:t>
            </a:r>
          </a:p>
        </p:txBody>
      </p:sp>
    </p:spTree>
    <p:extLst>
      <p:ext uri="{BB962C8B-B14F-4D97-AF65-F5344CB8AC3E}">
        <p14:creationId xmlns:p14="http://schemas.microsoft.com/office/powerpoint/2010/main" val="2176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618" y="2604654"/>
            <a:ext cx="11928764" cy="352266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SIM, EU PORFIAREI POR ESSA TERRA DE ALÉM</a:t>
            </a:r>
          </a:p>
        </p:txBody>
      </p:sp>
    </p:spTree>
    <p:extLst>
      <p:ext uri="{BB962C8B-B14F-4D97-AF65-F5344CB8AC3E}">
        <p14:creationId xmlns:p14="http://schemas.microsoft.com/office/powerpoint/2010/main" val="10339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0336" y="1814945"/>
            <a:ext cx="11411327" cy="3543571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LÁ TERMINAREI AS MUITAS LUTAS DE AQUÉM</a:t>
            </a:r>
          </a:p>
        </p:txBody>
      </p:sp>
    </p:spTree>
    <p:extLst>
      <p:ext uri="{BB962C8B-B14F-4D97-AF65-F5344CB8AC3E}">
        <p14:creationId xmlns:p14="http://schemas.microsoft.com/office/powerpoint/2010/main" val="2564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7818" y="2881745"/>
            <a:ext cx="11776364" cy="3435745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LÁ ESTÁ MEU BOM SENHOR, AO QUAL EU DESEJO VER</a:t>
            </a:r>
          </a:p>
        </p:txBody>
      </p:sp>
    </p:spTree>
    <p:extLst>
      <p:ext uri="{BB962C8B-B14F-4D97-AF65-F5344CB8AC3E}">
        <p14:creationId xmlns:p14="http://schemas.microsoft.com/office/powerpoint/2010/main" val="405266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5527" y="2757054"/>
            <a:ext cx="11720945" cy="3394182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ELE É TUDO P'RA MIM, E SEM ELE NÃO POSSO VIVER</a:t>
            </a:r>
          </a:p>
        </p:txBody>
      </p:sp>
    </p:spTree>
    <p:extLst>
      <p:ext uri="{BB962C8B-B14F-4D97-AF65-F5344CB8AC3E}">
        <p14:creationId xmlns:p14="http://schemas.microsoft.com/office/powerpoint/2010/main" val="32112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52524"/>
            <a:ext cx="12192000" cy="353847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TERRA QUE EU TANTO AMO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POIS ÉS DO MEU CORAÇÃO</a:t>
            </a:r>
          </a:p>
        </p:txBody>
      </p:sp>
    </p:spTree>
    <p:extLst>
      <p:ext uri="{BB962C8B-B14F-4D97-AF65-F5344CB8AC3E}">
        <p14:creationId xmlns:p14="http://schemas.microsoft.com/office/powerpoint/2010/main" val="229411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5472" y="2701636"/>
            <a:ext cx="11901055" cy="3337577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PARA TI VOAREI QUANDO O SENHOR MEU VOLTAR</a:t>
            </a:r>
          </a:p>
        </p:txBody>
      </p:sp>
    </p:spTree>
    <p:extLst>
      <p:ext uri="{BB962C8B-B14F-4D97-AF65-F5344CB8AC3E}">
        <p14:creationId xmlns:p14="http://schemas.microsoft.com/office/powerpoint/2010/main" val="290750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763" y="2673927"/>
            <a:ext cx="11956473" cy="3518874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POIS ELE FOI PARA O CÉU E BREVE VEM ME BUSCAR</a:t>
            </a:r>
          </a:p>
        </p:txBody>
      </p:sp>
    </p:spTree>
    <p:extLst>
      <p:ext uri="{BB962C8B-B14F-4D97-AF65-F5344CB8AC3E}">
        <p14:creationId xmlns:p14="http://schemas.microsoft.com/office/powerpoint/2010/main" val="25644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418" y="2646218"/>
            <a:ext cx="12081164" cy="3591942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SIM, EU PORFIAREI POR ESSA TERRA DE ALÉM</a:t>
            </a:r>
          </a:p>
        </p:txBody>
      </p:sp>
    </p:spTree>
    <p:extLst>
      <p:ext uri="{BB962C8B-B14F-4D97-AF65-F5344CB8AC3E}">
        <p14:creationId xmlns:p14="http://schemas.microsoft.com/office/powerpoint/2010/main" val="31728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000155"/>
            <a:ext cx="12192000" cy="353847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LÁ TERMINAREI AS MUITAS LUTAS DE AQUÉM</a:t>
            </a:r>
          </a:p>
        </p:txBody>
      </p:sp>
    </p:spTree>
    <p:extLst>
      <p:ext uri="{BB962C8B-B14F-4D97-AF65-F5344CB8AC3E}">
        <p14:creationId xmlns:p14="http://schemas.microsoft.com/office/powerpoint/2010/main" val="262179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745" y="2701636"/>
            <a:ext cx="11762509" cy="3560437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LÁ ESTÁ MEU BOM SENHOR, AO QUAL EU DESEJO VER</a:t>
            </a:r>
          </a:p>
        </p:txBody>
      </p:sp>
    </p:spTree>
    <p:extLst>
      <p:ext uri="{BB962C8B-B14F-4D97-AF65-F5344CB8AC3E}">
        <p14:creationId xmlns:p14="http://schemas.microsoft.com/office/powerpoint/2010/main" val="208469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0163" y="2798618"/>
            <a:ext cx="11651673" cy="347731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ELE É TUDO P'RA MIM, E SEM ELE NÃO POSSO VIVER</a:t>
            </a:r>
          </a:p>
        </p:txBody>
      </p:sp>
    </p:spTree>
    <p:extLst>
      <p:ext uri="{BB962C8B-B14F-4D97-AF65-F5344CB8AC3E}">
        <p14:creationId xmlns:p14="http://schemas.microsoft.com/office/powerpoint/2010/main" val="13906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</TotalTime>
  <Words>211</Words>
  <Application>Microsoft Office PowerPoint</Application>
  <PresentationFormat>Widescreen</PresentationFormat>
  <Paragraphs>25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Aharoni</vt:lpstr>
      <vt:lpstr>Arial</vt:lpstr>
      <vt:lpstr>Arial Black</vt:lpstr>
      <vt:lpstr>Century Gothic</vt:lpstr>
      <vt:lpstr>Wingdings 3</vt:lpstr>
      <vt:lpstr>Cacho</vt:lpstr>
      <vt:lpstr>SAUDOSA LEMBRAÇA HINO DA HARPA</vt:lpstr>
      <vt:lpstr>OH! QUE SAUDOSA LEMBRANÇA TENHO DE TI, Ó SIÃO</vt:lpstr>
      <vt:lpstr>TERRA QUE EU TANTO AMO POIS ÉS DO MEU CORAÇÃO</vt:lpstr>
      <vt:lpstr>EU PARA TI VOAREI QUANDO O SENHOR MEU VOLTAR</vt:lpstr>
      <vt:lpstr>POIS ELE FOI PARA O CÉU E BREVE VEM ME BUSCAR</vt:lpstr>
      <vt:lpstr>SIM, EU PORFIAREI POR ESSA TERRA DE ALÉM</vt:lpstr>
      <vt:lpstr>E LÁ TERMINAREI AS MUITAS LUTAS DE AQUÉM</vt:lpstr>
      <vt:lpstr>LÁ ESTÁ MEU BOM SENHOR, AO QUAL EU DESEJO VER</vt:lpstr>
      <vt:lpstr>ELE É TUDO P'RA MIM, E SEM ELE NÃO POSSO VIVER</vt:lpstr>
      <vt:lpstr>BELA, MUI BELA, É A ESPERANÇA DOS QUE VIGIAM POR TI</vt:lpstr>
      <vt:lpstr>POIS ELES RECEBEM FORÇA QUE SÓ SE ENCONTRA ALI</vt:lpstr>
      <vt:lpstr>OS QUE PROCURAM CHEGAR AO TEU REGAÇO, Ó SIÃO</vt:lpstr>
      <vt:lpstr>LIVRES SERÃO DE PECAR E DE TODA A TENTAÇÃO</vt:lpstr>
      <vt:lpstr>SIM, EU PORFIAREI POR ESSA TERRA DE ALÉM</vt:lpstr>
      <vt:lpstr>E LÁ TERMINAREI AS MUITAS LUTAS DE AQUÉM</vt:lpstr>
      <vt:lpstr>LÁ ESTÁ MEU BOM SENHOR, AO QUAL EU DESEJO VER</vt:lpstr>
      <vt:lpstr>ELE É TUDO P'RA MIM, E SEM ELE NÃO POSSO VIVER</vt:lpstr>
      <vt:lpstr>DIZ A SAGRADA ESCRITURA QUE SÃO FORMOSOS OS PÉS</vt:lpstr>
      <vt:lpstr>DAQUELES QUE BOAS NOVAS LEVAM PARA OS INFIÉIS</vt:lpstr>
      <vt:lpstr>E, SE TÃO BELO É FALAR DESSAS GRANDEZAS, AQUI</vt:lpstr>
      <vt:lpstr>QUE NÃO SERÁ O  GOZAR A GRAÇA QUE EXISTE ALI!</vt:lpstr>
      <vt:lpstr>SIM, EU PORFIAREI POR ESSA TERRA DE ALÉM</vt:lpstr>
      <vt:lpstr>E LÁ TERMINAREI AS MUITAS LUTAS DE AQUÉM</vt:lpstr>
      <vt:lpstr>LÁ ESTÁ MEU BOM SENHOR, AO QUAL EU DESEJO VER</vt:lpstr>
      <vt:lpstr>ELE É TUDO P'RA MIM, E SEM ELE NÃO POSSO VIVER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Solta o Cabo da Nau Hino da Harpa 467</dc:title>
  <dc:creator>Pastor Marcio</dc:creator>
  <cp:lastModifiedBy>Carlinhos Lemos</cp:lastModifiedBy>
  <cp:revision>29</cp:revision>
  <dcterms:created xsi:type="dcterms:W3CDTF">2015-06-06T19:24:46Z</dcterms:created>
  <dcterms:modified xsi:type="dcterms:W3CDTF">2022-07-24T19:57:46Z</dcterms:modified>
</cp:coreProperties>
</file>