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9" r:id="rId7"/>
    <p:sldId id="268" r:id="rId8"/>
    <p:sldId id="262" r:id="rId9"/>
    <p:sldId id="289" r:id="rId10"/>
    <p:sldId id="290" r:id="rId11"/>
    <p:sldId id="272" r:id="rId12"/>
    <p:sldId id="291" r:id="rId13"/>
    <p:sldId id="292" r:id="rId14"/>
    <p:sldId id="293" r:id="rId15"/>
    <p:sldId id="281" r:id="rId16"/>
    <p:sldId id="273" r:id="rId17"/>
    <p:sldId id="274" r:id="rId18"/>
    <p:sldId id="275" r:id="rId19"/>
    <p:sldId id="276" r:id="rId20"/>
    <p:sldId id="294" r:id="rId21"/>
    <p:sldId id="295" r:id="rId22"/>
    <p:sldId id="296" r:id="rId23"/>
    <p:sldId id="297" r:id="rId24"/>
    <p:sldId id="298" r:id="rId25"/>
    <p:sldId id="299" r:id="rId26"/>
    <p:sldId id="288" r:id="rId27"/>
    <p:sldId id="303" r:id="rId28"/>
    <p:sldId id="304" r:id="rId29"/>
    <p:sldId id="30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0145" y="736979"/>
            <a:ext cx="11455328" cy="2820110"/>
          </a:xfrm>
        </p:spPr>
        <p:txBody>
          <a:bodyPr>
            <a:normAutofit/>
          </a:bodyPr>
          <a:lstStyle/>
          <a:p>
            <a:pPr algn="r"/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 NÃO FOR PRA TE ADORAR</a:t>
            </a:r>
            <a:br>
              <a:rPr lang="pt-BR" sz="40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3200" b="1" u="sng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FERNANDINHO</a:t>
            </a:r>
            <a:endParaRPr lang="pt-BR" sz="4000" b="1" u="sng" cap="none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0613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35255"/>
            <a:ext cx="12192000" cy="374775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 NÃO FOR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PRA TE SERVIR POR QUE ESTOU AQUI?</a:t>
            </a:r>
          </a:p>
        </p:txBody>
      </p:sp>
    </p:spTree>
    <p:extLst>
      <p:ext uri="{BB962C8B-B14F-4D97-AF65-F5344CB8AC3E}">
        <p14:creationId xmlns:p14="http://schemas.microsoft.com/office/powerpoint/2010/main" val="335157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05273"/>
            <a:ext cx="12192000" cy="2820110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SIM, EU QUERO TE ADORAR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 ADORAR </a:t>
            </a:r>
          </a:p>
        </p:txBody>
      </p:sp>
    </p:spTree>
    <p:extLst>
      <p:ext uri="{BB962C8B-B14F-4D97-AF65-F5344CB8AC3E}">
        <p14:creationId xmlns:p14="http://schemas.microsoft.com/office/powerpoint/2010/main" val="3781484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096638"/>
            <a:ext cx="12192000" cy="4288665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  <a:t>SE NÃO FOR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  <a:t>PRA TE ADORAR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  <a:t> PARA QUE NASCI?</a:t>
            </a:r>
          </a:p>
        </p:txBody>
      </p:sp>
    </p:spTree>
    <p:extLst>
      <p:ext uri="{BB962C8B-B14F-4D97-AF65-F5344CB8AC3E}">
        <p14:creationId xmlns:p14="http://schemas.microsoft.com/office/powerpoint/2010/main" val="3625906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35255"/>
            <a:ext cx="12192000" cy="374775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 NÃO FOR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PRA TE SERVIR POR QUE ESTOU AQUI?</a:t>
            </a:r>
          </a:p>
        </p:txBody>
      </p:sp>
    </p:spTree>
    <p:extLst>
      <p:ext uri="{BB962C8B-B14F-4D97-AF65-F5344CB8AC3E}">
        <p14:creationId xmlns:p14="http://schemas.microsoft.com/office/powerpoint/2010/main" val="490931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05273"/>
            <a:ext cx="12192000" cy="2820110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SIM, EU QUERO TE ADORAR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 ADORAR </a:t>
            </a:r>
          </a:p>
        </p:txBody>
      </p:sp>
    </p:spTree>
    <p:extLst>
      <p:ext uri="{BB962C8B-B14F-4D97-AF65-F5344CB8AC3E}">
        <p14:creationId xmlns:p14="http://schemas.microsoft.com/office/powerpoint/2010/main" val="2436834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59024"/>
            <a:ext cx="12192000" cy="2820110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SENHOR, ESTOU AQUI</a:t>
            </a:r>
          </a:p>
        </p:txBody>
      </p:sp>
    </p:spTree>
    <p:extLst>
      <p:ext uri="{BB962C8B-B14F-4D97-AF65-F5344CB8AC3E}">
        <p14:creationId xmlns:p14="http://schemas.microsoft.com/office/powerpoint/2010/main" val="386764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290915"/>
            <a:ext cx="12192000" cy="3567085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DIANTE DO TRONO, SENHOR QUERO LEVAR MINHA OFERTA DE AMOR</a:t>
            </a:r>
          </a:p>
        </p:txBody>
      </p:sp>
    </p:spTree>
    <p:extLst>
      <p:ext uri="{BB962C8B-B14F-4D97-AF65-F5344CB8AC3E}">
        <p14:creationId xmlns:p14="http://schemas.microsoft.com/office/powerpoint/2010/main" val="1030860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290915"/>
            <a:ext cx="12192000" cy="3567085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DIANTE DO TRONO, SENHOR QUERO LEVAR MEU SACRIFÍCIO DE LOUVOR</a:t>
            </a:r>
          </a:p>
        </p:txBody>
      </p:sp>
    </p:spTree>
    <p:extLst>
      <p:ext uri="{BB962C8B-B14F-4D97-AF65-F5344CB8AC3E}">
        <p14:creationId xmlns:p14="http://schemas.microsoft.com/office/powerpoint/2010/main" val="3681795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18008"/>
            <a:ext cx="12192000" cy="3567085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AS MINHA MÃOS LEVANTAR, TUA BELEZA ENTÃO CONTEMPLAR</a:t>
            </a:r>
          </a:p>
        </p:txBody>
      </p:sp>
    </p:spTree>
    <p:extLst>
      <p:ext uri="{BB962C8B-B14F-4D97-AF65-F5344CB8AC3E}">
        <p14:creationId xmlns:p14="http://schemas.microsoft.com/office/powerpoint/2010/main" val="357071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107" y="4025010"/>
            <a:ext cx="11895786" cy="2832990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COM MEUS LÁBIOS DECLARAR TODA A MINHA ADORAÇÃO</a:t>
            </a:r>
          </a:p>
        </p:txBody>
      </p:sp>
    </p:spTree>
    <p:extLst>
      <p:ext uri="{BB962C8B-B14F-4D97-AF65-F5344CB8AC3E}">
        <p14:creationId xmlns:p14="http://schemas.microsoft.com/office/powerpoint/2010/main" val="227539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096638"/>
            <a:ext cx="12192000" cy="4288665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  <a:t>SE NÃO FOR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  <a:t>PRA TE ADORAR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  <a:t> PARA QUE NASCI?</a:t>
            </a:r>
          </a:p>
        </p:txBody>
      </p:sp>
    </p:spTree>
    <p:extLst>
      <p:ext uri="{BB962C8B-B14F-4D97-AF65-F5344CB8AC3E}">
        <p14:creationId xmlns:p14="http://schemas.microsoft.com/office/powerpoint/2010/main" val="1422415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096638"/>
            <a:ext cx="12192000" cy="4288665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  <a:t>SE NÃO FOR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  <a:t>PRA TE ADORAR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  <a:t> PARA QUE NASCI?</a:t>
            </a:r>
          </a:p>
        </p:txBody>
      </p:sp>
    </p:spTree>
    <p:extLst>
      <p:ext uri="{BB962C8B-B14F-4D97-AF65-F5344CB8AC3E}">
        <p14:creationId xmlns:p14="http://schemas.microsoft.com/office/powerpoint/2010/main" val="3366567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35255"/>
            <a:ext cx="12192000" cy="374775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 NÃO FOR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PRA TE SERVIR POR QUE ESTOU AQUI?</a:t>
            </a:r>
          </a:p>
        </p:txBody>
      </p:sp>
    </p:spTree>
    <p:extLst>
      <p:ext uri="{BB962C8B-B14F-4D97-AF65-F5344CB8AC3E}">
        <p14:creationId xmlns:p14="http://schemas.microsoft.com/office/powerpoint/2010/main" val="3293382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05273"/>
            <a:ext cx="12192000" cy="2820110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SIM, EU QUERO TE ADORAR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 ADORAR </a:t>
            </a:r>
          </a:p>
        </p:txBody>
      </p:sp>
    </p:spTree>
    <p:extLst>
      <p:ext uri="{BB962C8B-B14F-4D97-AF65-F5344CB8AC3E}">
        <p14:creationId xmlns:p14="http://schemas.microsoft.com/office/powerpoint/2010/main" val="1081157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096638"/>
            <a:ext cx="12192000" cy="4288665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  <a:t>SE NÃO FOR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  <a:t>PRA TE ADORAR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  <a:t> PARA QUE NASCI?</a:t>
            </a:r>
          </a:p>
        </p:txBody>
      </p:sp>
    </p:spTree>
    <p:extLst>
      <p:ext uri="{BB962C8B-B14F-4D97-AF65-F5344CB8AC3E}">
        <p14:creationId xmlns:p14="http://schemas.microsoft.com/office/powerpoint/2010/main" val="1147565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35255"/>
            <a:ext cx="12192000" cy="374775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 NÃO FOR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PRA TE SERVIR POR QUE ESTOU AQUI?</a:t>
            </a:r>
          </a:p>
        </p:txBody>
      </p:sp>
    </p:spTree>
    <p:extLst>
      <p:ext uri="{BB962C8B-B14F-4D97-AF65-F5344CB8AC3E}">
        <p14:creationId xmlns:p14="http://schemas.microsoft.com/office/powerpoint/2010/main" val="2760773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05273"/>
            <a:ext cx="12192000" cy="2820110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SIM, EU QUERO TE ADORAR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 ADORAR </a:t>
            </a:r>
          </a:p>
        </p:txBody>
      </p:sp>
    </p:spTree>
    <p:extLst>
      <p:ext uri="{BB962C8B-B14F-4D97-AF65-F5344CB8AC3E}">
        <p14:creationId xmlns:p14="http://schemas.microsoft.com/office/powerpoint/2010/main" val="4069276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32645"/>
            <a:ext cx="12192000" cy="2820110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SENHOR, ESTOU AQUI</a:t>
            </a:r>
          </a:p>
        </p:txBody>
      </p:sp>
    </p:spTree>
    <p:extLst>
      <p:ext uri="{BB962C8B-B14F-4D97-AF65-F5344CB8AC3E}">
        <p14:creationId xmlns:p14="http://schemas.microsoft.com/office/powerpoint/2010/main" val="3122007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096638"/>
            <a:ext cx="12192000" cy="4288665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  <a:t>SE NÃO FOR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  <a:t>PRA TE ADORAR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  <a:t> PARA QUE NASCI?</a:t>
            </a:r>
          </a:p>
        </p:txBody>
      </p:sp>
    </p:spTree>
    <p:extLst>
      <p:ext uri="{BB962C8B-B14F-4D97-AF65-F5344CB8AC3E}">
        <p14:creationId xmlns:p14="http://schemas.microsoft.com/office/powerpoint/2010/main" val="1538727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35255"/>
            <a:ext cx="12192000" cy="374775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 NÃO FOR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PRA TE SERVIR POR QUE ESTOU AQUI?</a:t>
            </a:r>
          </a:p>
        </p:txBody>
      </p:sp>
    </p:spTree>
    <p:extLst>
      <p:ext uri="{BB962C8B-B14F-4D97-AF65-F5344CB8AC3E}">
        <p14:creationId xmlns:p14="http://schemas.microsoft.com/office/powerpoint/2010/main" val="228330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037890"/>
            <a:ext cx="12192000" cy="282011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SIM, EU QUERO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TE ADORAR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PRECISO TE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ADORAR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ANSEIO TE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ADORAR</a:t>
            </a:r>
          </a:p>
        </p:txBody>
      </p:sp>
    </p:spTree>
    <p:extLst>
      <p:ext uri="{BB962C8B-B14F-4D97-AF65-F5344CB8AC3E}">
        <p14:creationId xmlns:p14="http://schemas.microsoft.com/office/powerpoint/2010/main" val="150205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35255"/>
            <a:ext cx="12192000" cy="374775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 NÃO FOR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PRA TE SERVIR POR QUE ESTOU AQUI?</a:t>
            </a:r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133424"/>
            <a:ext cx="12191999" cy="2820110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SIM, EU QUERO TE ADORAR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 ADORAR SENHOR, ESTOU AQUI</a:t>
            </a:r>
          </a:p>
        </p:txBody>
      </p:sp>
    </p:spTree>
    <p:extLst>
      <p:ext uri="{BB962C8B-B14F-4D97-AF65-F5344CB8AC3E}">
        <p14:creationId xmlns:p14="http://schemas.microsoft.com/office/powerpoint/2010/main" val="226874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290915"/>
            <a:ext cx="12192000" cy="3567085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DIANTE DO TRONO, SENHOR QUERO LEVAR MINHA OFERTA DE AMOR</a:t>
            </a:r>
          </a:p>
        </p:txBody>
      </p:sp>
    </p:spTree>
    <p:extLst>
      <p:ext uri="{BB962C8B-B14F-4D97-AF65-F5344CB8AC3E}">
        <p14:creationId xmlns:p14="http://schemas.microsoft.com/office/powerpoint/2010/main" val="35529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290915"/>
            <a:ext cx="12192000" cy="3567085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DIANTE DO TRONO, SENHOR QUERO LEVAR MEU SACRIFÍCIO DE LOUVOR</a:t>
            </a:r>
          </a:p>
        </p:txBody>
      </p:sp>
    </p:spTree>
    <p:extLst>
      <p:ext uri="{BB962C8B-B14F-4D97-AF65-F5344CB8AC3E}">
        <p14:creationId xmlns:p14="http://schemas.microsoft.com/office/powerpoint/2010/main" val="70345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4731"/>
            <a:ext cx="12192000" cy="3567085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AS MINHA MÃOS LEVANTAR, TUA BELEZA ENTÃO CONTEMPLAR</a:t>
            </a:r>
          </a:p>
        </p:txBody>
      </p:sp>
    </p:spTree>
    <p:extLst>
      <p:ext uri="{BB962C8B-B14F-4D97-AF65-F5344CB8AC3E}">
        <p14:creationId xmlns:p14="http://schemas.microsoft.com/office/powerpoint/2010/main" val="275281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025010"/>
            <a:ext cx="12192000" cy="2832990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COM MEUS LÁBIOS DECLARAR TODA A MINHA ADORAÇÃO</a:t>
            </a:r>
          </a:p>
        </p:txBody>
      </p:sp>
    </p:spTree>
    <p:extLst>
      <p:ext uri="{BB962C8B-B14F-4D97-AF65-F5344CB8AC3E}">
        <p14:creationId xmlns:p14="http://schemas.microsoft.com/office/powerpoint/2010/main" val="155089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096638"/>
            <a:ext cx="12192000" cy="4288665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  <a:t>SE NÃO FOR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  <a:t>PRA TE ADORAR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  <a:t> PARA QUE NASCI?</a:t>
            </a:r>
          </a:p>
        </p:txBody>
      </p:sp>
    </p:spTree>
    <p:extLst>
      <p:ext uri="{BB962C8B-B14F-4D97-AF65-F5344CB8AC3E}">
        <p14:creationId xmlns:p14="http://schemas.microsoft.com/office/powerpoint/2010/main" val="3329729275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164</TotalTime>
  <Words>162</Words>
  <Application>Microsoft Office PowerPoint</Application>
  <PresentationFormat>Widescreen</PresentationFormat>
  <Paragraphs>29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Arial Black</vt:lpstr>
      <vt:lpstr>Century Gothic</vt:lpstr>
      <vt:lpstr>Trilha de Vapor</vt:lpstr>
      <vt:lpstr>SE NÃO FOR PRA TE ADORAR FERNANDINHO</vt:lpstr>
      <vt:lpstr>SE NÃO FOR  PRA TE ADORAR  PARA QUE NASCI?</vt:lpstr>
      <vt:lpstr>SE NÃO FOR  PRA TE SERVIR POR QUE ESTOU AQUI?</vt:lpstr>
      <vt:lpstr>SIM, EU QUERO TE ADORAR TE ADORAR SENHOR, ESTOU AQUI</vt:lpstr>
      <vt:lpstr>DIANTE DO TRONO, SENHOR QUERO LEVAR MINHA OFERTA DE AMOR</vt:lpstr>
      <vt:lpstr>DIANTE DO TRONO, SENHOR QUERO LEVAR MEU SACRIFÍCIO DE LOUVOR</vt:lpstr>
      <vt:lpstr>AS MINHA MÃOS LEVANTAR, TUA BELEZA ENTÃO CONTEMPLAR</vt:lpstr>
      <vt:lpstr>COM MEUS LÁBIOS DECLARAR TODA A MINHA ADORAÇÃO</vt:lpstr>
      <vt:lpstr>SE NÃO FOR  PRA TE ADORAR  PARA QUE NASCI?</vt:lpstr>
      <vt:lpstr>SE NÃO FOR  PRA TE SERVIR POR QUE ESTOU AQUI?</vt:lpstr>
      <vt:lpstr>SIM, EU QUERO TE ADORAR TE ADORAR </vt:lpstr>
      <vt:lpstr>SE NÃO FOR  PRA TE ADORAR  PARA QUE NASCI?</vt:lpstr>
      <vt:lpstr>SE NÃO FOR  PRA TE SERVIR POR QUE ESTOU AQUI?</vt:lpstr>
      <vt:lpstr>SIM, EU QUERO TE ADORAR TE ADORAR </vt:lpstr>
      <vt:lpstr>SENHOR, ESTOU AQUI</vt:lpstr>
      <vt:lpstr>DIANTE DO TRONO, SENHOR QUERO LEVAR MINHA OFERTA DE AMOR</vt:lpstr>
      <vt:lpstr>DIANTE DO TRONO, SENHOR QUERO LEVAR MEU SACRIFÍCIO DE LOUVOR</vt:lpstr>
      <vt:lpstr>AS MINHA MÃOS LEVANTAR, TUA BELEZA ENTÃO CONTEMPLAR</vt:lpstr>
      <vt:lpstr>COM MEUS LÁBIOS DECLARAR TODA A MINHA ADORAÇÃO</vt:lpstr>
      <vt:lpstr>SE NÃO FOR  PRA TE ADORAR  PARA QUE NASCI?</vt:lpstr>
      <vt:lpstr>SE NÃO FOR  PRA TE SERVIR POR QUE ESTOU AQUI?</vt:lpstr>
      <vt:lpstr>SIM, EU QUERO TE ADORAR TE ADORAR </vt:lpstr>
      <vt:lpstr>SE NÃO FOR  PRA TE ADORAR  PARA QUE NASCI?</vt:lpstr>
      <vt:lpstr>SE NÃO FOR  PRA TE SERVIR POR QUE ESTOU AQUI?</vt:lpstr>
      <vt:lpstr>SIM, EU QUERO TE ADORAR TE ADORAR </vt:lpstr>
      <vt:lpstr>SENHOR, ESTOU AQUI</vt:lpstr>
      <vt:lpstr>SE NÃO FOR  PRA TE ADORAR  PARA QUE NASCI?</vt:lpstr>
      <vt:lpstr>SE NÃO FOR  PRA TE SERVIR POR QUE ESTOU AQUI?</vt:lpstr>
      <vt:lpstr>SIM, EU QUERO  TE ADORAR PRECISO TE  ADORAR ANSEIO TE  ADORAR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me ama thalles roberto</dc:title>
  <dc:creator>Pastor Marcio</dc:creator>
  <cp:lastModifiedBy>João Paulo Mota Silva</cp:lastModifiedBy>
  <cp:revision>17</cp:revision>
  <dcterms:created xsi:type="dcterms:W3CDTF">2016-01-03T20:39:40Z</dcterms:created>
  <dcterms:modified xsi:type="dcterms:W3CDTF">2019-09-22T14:15:30Z</dcterms:modified>
</cp:coreProperties>
</file>