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8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4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9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7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96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0590-E66C-4BB4-A3F2-5811098CA47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9F24-D932-4D6D-A391-5B20CA74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85763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SE O SOL SE POR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672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7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36436"/>
            <a:ext cx="11125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SOL SE PÔR E A NOITE CHEGAR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QUEM ME GUIA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A TEMPESTADE ME ALCANÇAR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64363"/>
            <a:ext cx="11379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 ME TRAZ À TONA PRA RESPIRAR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 SOBRE AS ÁGUAS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DONO, MINHA PAIXÃO,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4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1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199936"/>
            <a:ext cx="11328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SOL SE PÔR E A NOITE CHEGAR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QUEM ME GUIA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A TEMPESTADE ME ALCANÇAR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4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64237"/>
            <a:ext cx="11607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 ME TRAZ À TONA PRA RESPIRAR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 SOBRE AS ÁGUAS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DONO, MINHA PAIXÃO,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4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3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28518" y="2863334"/>
            <a:ext cx="10471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36562"/>
            <a:ext cx="117221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TRAZ A TONA PRA RESPIRAR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AS ÁGUAS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 MINHA PAIXÃO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4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98318" y="2863334"/>
            <a:ext cx="10242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8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SE O SOL SE 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O SOL SE POR</dc:title>
  <dc:creator>Carlinhos Lemos</dc:creator>
  <cp:lastModifiedBy>Carlinhos Lemos</cp:lastModifiedBy>
  <cp:revision>2</cp:revision>
  <dcterms:created xsi:type="dcterms:W3CDTF">2022-07-25T23:18:39Z</dcterms:created>
  <dcterms:modified xsi:type="dcterms:W3CDTF">2022-07-25T23:23:55Z</dcterms:modified>
</cp:coreProperties>
</file>