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58" r:id="rId7"/>
    <p:sldId id="266" r:id="rId8"/>
    <p:sldId id="267" r:id="rId9"/>
    <p:sldId id="259" r:id="rId10"/>
    <p:sldId id="269" r:id="rId11"/>
    <p:sldId id="268" r:id="rId12"/>
    <p:sldId id="270" r:id="rId13"/>
    <p:sldId id="260" r:id="rId14"/>
    <p:sldId id="272" r:id="rId15"/>
    <p:sldId id="271" r:id="rId16"/>
    <p:sldId id="261" r:id="rId17"/>
    <p:sldId id="274" r:id="rId18"/>
    <p:sldId id="273" r:id="rId19"/>
    <p:sldId id="276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408" y="-1408802"/>
            <a:ext cx="11767184" cy="4132217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</a:t>
            </a:r>
            <a:b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Luiz de Carvalho </a:t>
            </a:r>
            <a:b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54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325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1876" y="2107595"/>
            <a:ext cx="9968248" cy="475040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37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921" y="4279739"/>
            <a:ext cx="11608158" cy="475040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Orando, jejuando,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confiando e confessando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976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1876" y="2293125"/>
            <a:ext cx="9968248" cy="475040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411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747" y="4607683"/>
            <a:ext cx="10680506" cy="558753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ela, ela te sustentará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799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7938" y="3429000"/>
            <a:ext cx="11396123" cy="558753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temas segue adiante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não olhes para atrás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292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7938" y="1270469"/>
            <a:ext cx="11396123" cy="558753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212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7079" y="3061253"/>
            <a:ext cx="13146157" cy="722355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Espírito do Senhor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sempre te revestirá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497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1876" y="1954415"/>
            <a:ext cx="9968248" cy="632352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409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1876" y="6062589"/>
            <a:ext cx="9968248" cy="632352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Espírito do Senhor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sempre te revestirá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527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1876" y="3875981"/>
            <a:ext cx="9968248" cy="632352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256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112" y="2729948"/>
            <a:ext cx="12007776" cy="5450593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AS ÁGUAS DO MAR DA VIDA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QUISEREM TE AFOGAR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87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042" y="3696236"/>
            <a:ext cx="11647915" cy="632352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Jesus Cristo prometeu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jamais te deixará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832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1876" y="1530346"/>
            <a:ext cx="9968248" cy="632352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742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747" y="4607683"/>
            <a:ext cx="10680506" cy="558753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ela, ela te sustentará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31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7938" y="3429000"/>
            <a:ext cx="11396123" cy="558753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temas segue adiante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não olhes para atrás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412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112" y="438660"/>
            <a:ext cx="12007776" cy="5450593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4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43" y="2716696"/>
            <a:ext cx="11952714" cy="556311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as tristezas desta vida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quiserem te sufocar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454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1876" y="970085"/>
            <a:ext cx="9968248" cy="491783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643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4599" y="3429000"/>
            <a:ext cx="10642802" cy="5702726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DEUS,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ELA, ELA TE SUSTENTAR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271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173" y="3429000"/>
            <a:ext cx="11581654" cy="558753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temas segue adiante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não olhes para atrás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131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5173" y="1400657"/>
            <a:ext cx="11581654" cy="558753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Segura na mão de Deus e vai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42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425" y="4372504"/>
            <a:ext cx="11555149" cy="475040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jornada é pesada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te cansas da caminhada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4147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</TotalTime>
  <Words>43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Aharoni</vt:lpstr>
      <vt:lpstr>Arial</vt:lpstr>
      <vt:lpstr>Arial Black</vt:lpstr>
      <vt:lpstr>Trebuchet MS</vt:lpstr>
      <vt:lpstr>Tw Cen MT</vt:lpstr>
      <vt:lpstr>Circuito</vt:lpstr>
      <vt:lpstr>Segura Na Mão de Deus  Luiz de Carvalho  </vt:lpstr>
      <vt:lpstr>SE AS ÁGUAS DO MAR DA VIDA  QUISEREM TE AFOGAR  </vt:lpstr>
      <vt:lpstr> SEGURA NA MÃO DE DEUS E VAI </vt:lpstr>
      <vt:lpstr>  Se as tristezas desta vida  quiserem te sufocar  </vt:lpstr>
      <vt:lpstr> Segura na mão de Deus e Vai </vt:lpstr>
      <vt:lpstr>SEGURA NA MÃO DE DEUS,  SEGURA NA MÃO DE DEUS POIS ELA, ELA TE SUSTENTAR  </vt:lpstr>
      <vt:lpstr>  Não temas segue adiante  e não olhes para atrás   </vt:lpstr>
      <vt:lpstr> Segura na mão de Deus e vai  </vt:lpstr>
      <vt:lpstr>Se a jornada é pesada  e te cansas da caminhada   </vt:lpstr>
      <vt:lpstr> Segura na mão de Deus e vai  </vt:lpstr>
      <vt:lpstr>  Orando, jejuando,  confiando e confessando   </vt:lpstr>
      <vt:lpstr> Segura na mão de Deus e vai  </vt:lpstr>
      <vt:lpstr>Segura na mão de Deus,  segura na mão de Deus Pois ela, ela te sustentará   </vt:lpstr>
      <vt:lpstr>  Não temas segue adiante  e não olhes para atrás   </vt:lpstr>
      <vt:lpstr> Segura na mão de Deus e vai  </vt:lpstr>
      <vt:lpstr>O Espírito do Senhor  sempre te revestirá     </vt:lpstr>
      <vt:lpstr> Segura na mão de Deus    </vt:lpstr>
      <vt:lpstr>O Espírito do Senhor  sempre te revestirá      </vt:lpstr>
      <vt:lpstr> Segura na mão de Deus e vai     </vt:lpstr>
      <vt:lpstr>  Jesus Cristo prometeu  que jamais te deixará    </vt:lpstr>
      <vt:lpstr> Segura na mão de Deus e vai   </vt:lpstr>
      <vt:lpstr>Segura na mão de Deus,  segura na mão de Deus Pois ela, ela te sustentará   </vt:lpstr>
      <vt:lpstr>  Não temas segue adiante  e não olhes para atrás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 Na Mão de Deus  Luiz de Carvalho  </dc:title>
  <dc:creator>Pastor Marcio</dc:creator>
  <cp:lastModifiedBy>GARDÊNIA</cp:lastModifiedBy>
  <cp:revision>6</cp:revision>
  <dcterms:created xsi:type="dcterms:W3CDTF">2015-11-13T19:50:31Z</dcterms:created>
  <dcterms:modified xsi:type="dcterms:W3CDTF">2018-10-09T14:28:32Z</dcterms:modified>
</cp:coreProperties>
</file>