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22/12/2018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3FB127-F9E2-4213-88AC-38995AC150F7}"/>
              </a:ext>
            </a:extLst>
          </p:cNvPr>
          <p:cNvSpPr/>
          <p:nvPr/>
        </p:nvSpPr>
        <p:spPr>
          <a:xfrm>
            <a:off x="5373858" y="0"/>
            <a:ext cx="65584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latin typeface="Arial Black" panose="020B0A04020102090204" pitchFamily="34" charset="0"/>
            </a:endParaRPr>
          </a:p>
          <a:p>
            <a:pPr algn="r"/>
            <a:r>
              <a:rPr lang="pt-BR" sz="4800" b="1" dirty="0">
                <a:latin typeface="Arial Black" panose="020B0A04020102090204" pitchFamily="34" charset="0"/>
              </a:rPr>
              <a:t>SEJA O CENTRO</a:t>
            </a:r>
          </a:p>
          <a:p>
            <a:pPr algn="r"/>
            <a:r>
              <a:rPr lang="pt-BR" sz="3600" b="1" dirty="0">
                <a:latin typeface="Arial Black" panose="020B0A04020102090204" pitchFamily="34" charset="0"/>
              </a:rPr>
              <a:t>DIANTE DO TRONO</a:t>
            </a:r>
          </a:p>
          <a:p>
            <a:endParaRPr lang="pt-BR" b="1" dirty="0">
              <a:latin typeface="Arial Black" panose="020B0A04020102090204" pitchFamily="34" charset="0"/>
            </a:endParaRPr>
          </a:p>
          <a:p>
            <a:endParaRPr lang="pt-BR" b="1" dirty="0">
              <a:latin typeface="Arial Black" panose="020B0A04020102090204" pitchFamily="34" charset="0"/>
            </a:endParaRPr>
          </a:p>
          <a:p>
            <a:endParaRPr lang="pt-BR" b="1" dirty="0"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795130"/>
            <a:ext cx="11953461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MINHA VIDA, ÉS A FONTE, JESUS</a:t>
            </a:r>
          </a:p>
        </p:txBody>
      </p:sp>
    </p:spTree>
    <p:extLst>
      <p:ext uri="{BB962C8B-B14F-4D97-AF65-F5344CB8AC3E}">
        <p14:creationId xmlns:p14="http://schemas.microsoft.com/office/powerpoint/2010/main" val="30677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45774"/>
            <a:ext cx="11953461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JESUS, JESUS</a:t>
            </a:r>
          </a:p>
        </p:txBody>
      </p:sp>
    </p:spTree>
    <p:extLst>
      <p:ext uri="{BB962C8B-B14F-4D97-AF65-F5344CB8AC3E}">
        <p14:creationId xmlns:p14="http://schemas.microsoft.com/office/powerpoint/2010/main" val="54382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084436"/>
            <a:ext cx="12099235" cy="68867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SEJA O CENTRO, SEJA O TUDO EM MEU CORAÇÃO, SENHOR</a:t>
            </a:r>
          </a:p>
          <a:p>
            <a:pPr marL="0" indent="0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-580446"/>
            <a:ext cx="11953461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SEJA A VIDA EM MEU PEITO</a:t>
            </a: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CADA DIA AQUI E ETERNAMENTE</a:t>
            </a: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0"/>
            <a:ext cx="11953461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JESUS, JESUS</a:t>
            </a:r>
          </a:p>
          <a:p>
            <a:pPr marL="0" indent="0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2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2" y="967409"/>
            <a:ext cx="11423375" cy="63146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SEJA O SOL QUE ME AQUECE EM MEU CORAÇÃO, SENHOR</a:t>
            </a: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-543341"/>
            <a:ext cx="11714923" cy="65863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SEJA A FORÇA QUE ME SUSTENTA CADA DIA AQUI E ETERNAMENTE</a:t>
            </a:r>
          </a:p>
          <a:p>
            <a:pPr marL="0" indent="0" algn="ctr">
              <a:buNone/>
            </a:pP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4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0"/>
            <a:ext cx="11953461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JESUS, JESUS</a:t>
            </a:r>
          </a:p>
          <a:p>
            <a:pPr marL="0" indent="0">
              <a:buNone/>
            </a:pPr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endParaRPr lang="pt-BR" sz="80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4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410818"/>
            <a:ext cx="11953461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TESOURO, MINHA RAZÃO DE VIVER</a:t>
            </a: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ANSEIO É TE CONHECER</a:t>
            </a:r>
          </a:p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7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D0BD4E-7C49-455B-B3AE-B977B964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-477081"/>
            <a:ext cx="11953461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POIS NÃO HÁ OUTRO IGUAL A TI</a:t>
            </a:r>
          </a:p>
          <a:p>
            <a:pPr marL="0" indent="0" algn="ctr">
              <a:buNone/>
            </a:pP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</a:rPr>
              <a:t>A QUEM TENHO EU ALÉM DE TI </a:t>
            </a:r>
          </a:p>
        </p:txBody>
      </p:sp>
    </p:spTree>
    <p:extLst>
      <p:ext uri="{BB962C8B-B14F-4D97-AF65-F5344CB8AC3E}">
        <p14:creationId xmlns:p14="http://schemas.microsoft.com/office/powerpoint/2010/main" val="428975517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95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GARDÊNIA</cp:lastModifiedBy>
  <cp:revision>13</cp:revision>
  <dcterms:created xsi:type="dcterms:W3CDTF">2015-05-23T22:12:49Z</dcterms:created>
  <dcterms:modified xsi:type="dcterms:W3CDTF">2018-12-22T23:31:51Z</dcterms:modified>
</cp:coreProperties>
</file>