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28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78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65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8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2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00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2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54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58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02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DE80-07AA-40FD-A732-E428DB69741E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13C4-CE67-4A1D-9F6F-9E14FB61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87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SENHOR,TE QUERO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181601"/>
            <a:ext cx="9144000" cy="1655762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VINEYARD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3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900" y="41365"/>
            <a:ext cx="11049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 BUSCO TE PROCURO OH DEUS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SILÊNCIO TU ESTÁS.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 BUSCO, TODA HORA ESPERO EM TI, REVELA-TE A MIM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CONHECER-TE EU QUERO MAIS.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3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212636"/>
            <a:ext cx="10134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TE QUERO, QUERO OUVIR TUA VOZ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TE QUERO MAIS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TOCAR-TE, TUA FACE EU QUERO VER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TE QUERO MAIS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5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212636"/>
            <a:ext cx="10972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SEGUINDO PARA O ALVO EU VOU,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COROA CONQUISTAR,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LUTANDO NADA PODE ME IMPEDIR EU VOU TE SEGUIR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CONHECER-TE EU QUERO MAIS.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7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400" y="136436"/>
            <a:ext cx="11544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TE QUERO, QUERO OUVIR TUA VOZ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TE QUERO MAIS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TOCAR-TE, TUA FACE EU QUERO VER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TE QUERO MAIS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8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" y="161836"/>
            <a:ext cx="11696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TE QUERO, QUERO OUVIR TUA VOZ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TE QUERO MAIS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TOCAR-TE, TUA FACE EU QUERO VER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TE QUERO MAIS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0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SENHOR,TE QUERO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SENHOR,TE QUERO</dc:title>
  <dc:creator>Carlinhos Lemos</dc:creator>
  <cp:lastModifiedBy>Carlinhos Lemos</cp:lastModifiedBy>
  <cp:revision>1</cp:revision>
  <dcterms:created xsi:type="dcterms:W3CDTF">2022-01-27T21:59:03Z</dcterms:created>
  <dcterms:modified xsi:type="dcterms:W3CDTF">2022-01-27T21:59:26Z</dcterms:modified>
</cp:coreProperties>
</file>