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366" y="2383631"/>
            <a:ext cx="10489373" cy="661256"/>
          </a:xfrm>
        </p:spPr>
        <p:txBody>
          <a:bodyPr>
            <a:noAutofit/>
          </a:bodyPr>
          <a:lstStyle/>
          <a:p>
            <a:pPr algn="r"/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SERÁS SEMPRE DEUS</a:t>
            </a:r>
            <a:br>
              <a:rPr lang="pt-BR" sz="48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TRAZENDO A ARCA</a:t>
            </a:r>
            <a:endParaRPr lang="pt-BR" sz="4800" u="sng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30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119" y="778613"/>
            <a:ext cx="12196119" cy="572090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BRILHA 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SE A CHUVA VEM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ESTOU MAL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ENTÃO, SE TUDO ESTÁ BEM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71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962" y="2980962"/>
            <a:ext cx="11834075" cy="3877038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SIM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SE OUÇO A TUA VOZ, OU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EM SILÊNCIO ESTÁS</a:t>
            </a:r>
            <a:endParaRPr lang="pt-BR" sz="7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13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4724"/>
            <a:ext cx="12192000" cy="463041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SERÁS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SEMPRE ME AMARÁS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NÃO DESAMPARARÁS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NEM DESISTIRÁS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83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6425"/>
            <a:ext cx="12192000" cy="519157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AINDA QUE A DOR ME DIGA QUE NÃO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É POR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ESTÁS ME ENSINANDO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QUE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22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2270" y="813457"/>
            <a:ext cx="12456539" cy="559429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BRILHA 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SE A CHUVA VEM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ESTOU MAL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ENTÃO, SE TUDO ESTÁ BEM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56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7" y="3322749"/>
            <a:ext cx="11835685" cy="3535251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SIM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SE OUÇO A TUA VOZ, OU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EM SILÊNCIO ESTÁS</a:t>
            </a:r>
            <a:endParaRPr lang="pt-BR" sz="7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4724"/>
            <a:ext cx="12192000" cy="463041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SERÁS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SEMPRE ME AMARÁS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NÃO DESAMPARARÁS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NEM DESISTIRÁS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6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6425"/>
            <a:ext cx="12192000" cy="519157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AINDA QUE A DOR ME DIGA QUE NÃO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É POR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ESTÁS ME ENSINANDO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QUE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898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Cacho</vt:lpstr>
      <vt:lpstr>SERÁS SEMPRE DEUS TRAZENDO A ARCA</vt:lpstr>
      <vt:lpstr>QUANDO BRILHA O SOL OU SE A CHUVA VEM QUANDO ESTOU MAL OU ENTÃO, SE TUDO ESTÁ BEM</vt:lpstr>
      <vt:lpstr>QUANDO DIZES SIM QUANDO DIZES NÃO SE OUÇO A TUA VOZ, OU NÃO QUANDO EM SILÊNCIO ESTÁS</vt:lpstr>
      <vt:lpstr>SERÁS SEMPRE  DEUS E SEMPRE ME AMARÁS NÃO DESAMPARARÁS NEM DESISTIRÁS</vt:lpstr>
      <vt:lpstr>E AINDA QUE A DOR ME DIGA QUE NÃO SEI QUE É POR AMOR ESTÁS ME ENSINANDO QUE SEMPRE  ÉS DEUS</vt:lpstr>
      <vt:lpstr>QUANDO BRILHA O SOL OU SE A CHUVA VEM QUANDO ESTOU MAL OU ENTÃO, SE TUDO ESTÁ BEM</vt:lpstr>
      <vt:lpstr>QUANDO DIZES SIM QUANDO DIZES NÃO SE OUÇO A TUA VOZ, OU NÃO QUANDO EM SILÊNCIO ESTÁS</vt:lpstr>
      <vt:lpstr>SERÁS SEMPRE  DEUS E SEMPRE ME AMARÁS NÃO DESAMPARARÁS NEM DESISTIRÁS</vt:lpstr>
      <vt:lpstr>E AINDA QUE A DOR ME DIGA QUE NÃO SEI QUE É POR AMOR ESTÁS ME ENSINANDO QUE SEMPRE  ÉS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Eu Me Humilhar Discopraise</dc:title>
  <dc:creator>Pastor Marcio</dc:creator>
  <cp:lastModifiedBy>João Paulo Mota Silva</cp:lastModifiedBy>
  <cp:revision>20</cp:revision>
  <dcterms:created xsi:type="dcterms:W3CDTF">2015-08-30T17:46:56Z</dcterms:created>
  <dcterms:modified xsi:type="dcterms:W3CDTF">2019-09-01T21:45:03Z</dcterms:modified>
</cp:coreProperties>
</file>