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61" r:id="rId5"/>
    <p:sldId id="258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0" autoAdjust="0"/>
  </p:normalViewPr>
  <p:slideViewPr>
    <p:cSldViewPr>
      <p:cViewPr varScale="1">
        <p:scale>
          <a:sx n="70" d="100"/>
          <a:sy n="70" d="100"/>
        </p:scale>
        <p:origin x="660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7200" y="2209800"/>
            <a:ext cx="9550400" cy="11430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2000" y="3505200"/>
            <a:ext cx="8534400" cy="10668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pt-BR" noProof="0"/>
              <a:t>Clique para editar o estilo do subtítulo mestre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096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096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096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2FC4DD87-DCFD-4025-947D-17D29E00D0F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5E180-3966-42FD-89B6-A26D1F28D04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1800" y="1295400"/>
            <a:ext cx="2565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1295400"/>
            <a:ext cx="7493000" cy="49530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A7913-1D67-4B43-97D0-A94FEF1F139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69CEA-F2AC-4574-8321-51E7E000182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9DF8C-57A6-4356-8209-53F24D694B4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0" y="2286000"/>
            <a:ext cx="50292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2286000"/>
            <a:ext cx="50292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8D5A6-43E9-49BB-8D31-26A820FC776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0AD81-3636-4246-A3BD-88F31B48A27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E255D-3FAD-45F2-B788-065DA38263D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B6241-9F15-4FB8-AAF8-818F99E683A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6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C0CC2-A555-4F84-9C02-CF1F78F3B11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1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6E8D7-E622-49CB-847C-CAF0301D498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5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1295400"/>
            <a:ext cx="10261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25600" y="2286000"/>
            <a:ext cx="10261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24600"/>
            <a:ext cx="254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324600"/>
            <a:ext cx="386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24600"/>
            <a:ext cx="254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DEBD09C-C152-429E-BE3C-7BD117F85317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39816" y="620688"/>
            <a:ext cx="7162800" cy="3595464"/>
          </a:xfrm>
        </p:spPr>
        <p:txBody>
          <a:bodyPr/>
          <a:lstStyle/>
          <a:p>
            <a:pPr algn="r"/>
            <a:r>
              <a:rPr lang="en-US" sz="7200" b="1" dirty="0">
                <a:solidFill>
                  <a:srgbClr val="000000"/>
                </a:solidFill>
              </a:rPr>
              <a:t>SEU SANGUE</a:t>
            </a:r>
            <a:br>
              <a:rPr lang="en-US" sz="6000" b="1" dirty="0">
                <a:solidFill>
                  <a:srgbClr val="000000"/>
                </a:solidFill>
              </a:rPr>
            </a:br>
            <a:r>
              <a:rPr lang="en-US" sz="4800" b="1" u="sng" dirty="0">
                <a:solidFill>
                  <a:srgbClr val="000000"/>
                </a:solidFill>
                <a:cs typeface="Aharoni" panose="02010803020104030203" pitchFamily="2" charset="-79"/>
              </a:rPr>
              <a:t>FERNANDINHO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12776"/>
            <a:ext cx="12192000" cy="4032448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rgbClr val="00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SEU SANGUE, SUA CRUZ</a:t>
            </a:r>
            <a:br>
              <a:rPr lang="pt-BR" sz="8800" b="1" dirty="0">
                <a:solidFill>
                  <a:srgbClr val="00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rgbClr val="00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 LEVAM DE VOLTA PRA DEUS</a:t>
            </a:r>
            <a:endParaRPr lang="en-US" sz="8800" b="1" dirty="0">
              <a:solidFill>
                <a:srgbClr val="0000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5782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908720"/>
            <a:ext cx="12192000" cy="4032448"/>
          </a:xfrm>
        </p:spPr>
        <p:txBody>
          <a:bodyPr/>
          <a:lstStyle/>
          <a:p>
            <a:pPr algn="ctr"/>
            <a:br>
              <a:rPr lang="pt-BR" sz="8800" b="1" dirty="0">
                <a:solidFill>
                  <a:srgbClr val="00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rgbClr val="00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SUA MORTE </a:t>
            </a:r>
            <a:br>
              <a:rPr lang="pt-BR" sz="8800" b="1" dirty="0">
                <a:solidFill>
                  <a:srgbClr val="00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rgbClr val="00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SUA VIDA </a:t>
            </a:r>
            <a:br>
              <a:rPr lang="pt-BR" sz="8800" b="1" dirty="0">
                <a:solidFill>
                  <a:srgbClr val="00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rgbClr val="00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AS TREVAS, ELE JÁ VENCEU</a:t>
            </a:r>
            <a:endParaRPr lang="en-US" sz="8800" b="1" dirty="0">
              <a:solidFill>
                <a:srgbClr val="0000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72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340768"/>
            <a:ext cx="12192000" cy="4464496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rgbClr val="00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SEU AMOR ME CONQUISTOU</a:t>
            </a:r>
            <a:br>
              <a:rPr lang="pt-BR" sz="8800" b="1" dirty="0">
                <a:solidFill>
                  <a:srgbClr val="00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rgbClr val="00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SOU ETERNO DEVEDOR</a:t>
            </a:r>
            <a:endParaRPr lang="en-US" sz="8800" b="1" dirty="0">
              <a:solidFill>
                <a:srgbClr val="0000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969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196752"/>
            <a:ext cx="12192000" cy="4464496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rgbClr val="000000"/>
                </a:solidFill>
                <a:cs typeface="Aharoni" panose="02010803020104030203" pitchFamily="2" charset="-79"/>
              </a:rPr>
              <a:t>O VÉU SE RASGOU</a:t>
            </a:r>
            <a:br>
              <a:rPr lang="pt-BR" sz="8800" b="1" dirty="0">
                <a:solidFill>
                  <a:srgbClr val="000000"/>
                </a:solidFill>
                <a:cs typeface="Aharoni" panose="02010803020104030203" pitchFamily="2" charset="-79"/>
              </a:rPr>
            </a:br>
            <a:r>
              <a:rPr lang="pt-BR" sz="8800" b="1" dirty="0">
                <a:solidFill>
                  <a:srgbClr val="000000"/>
                </a:solidFill>
                <a:cs typeface="Aharoni" panose="02010803020104030203" pitchFamily="2" charset="-79"/>
              </a:rPr>
              <a:t>SUA LUZ EM MIM BRILHOU </a:t>
            </a:r>
            <a:br>
              <a:rPr lang="pt-BR" sz="8800" b="1" dirty="0">
                <a:solidFill>
                  <a:srgbClr val="000000"/>
                </a:solidFill>
                <a:cs typeface="Aharoni" panose="02010803020104030203" pitchFamily="2" charset="-79"/>
              </a:rPr>
            </a:br>
            <a:r>
              <a:rPr lang="pt-BR" sz="8800" b="1" dirty="0">
                <a:solidFill>
                  <a:srgbClr val="000000"/>
                </a:solidFill>
                <a:cs typeface="Aharoni" panose="02010803020104030203" pitchFamily="2" charset="-79"/>
              </a:rPr>
              <a:t>SUA GLÓRIA ME COBRIU</a:t>
            </a:r>
            <a:endParaRPr lang="en-US" sz="8800" b="1" dirty="0">
              <a:solidFill>
                <a:srgbClr val="000000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901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340768"/>
            <a:ext cx="12192000" cy="446449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rgbClr val="00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QUE VENCEDOR EU SOU </a:t>
            </a:r>
            <a:br>
              <a:rPr lang="pt-BR" sz="8000" b="1" dirty="0">
                <a:solidFill>
                  <a:srgbClr val="00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rgbClr val="00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QUE VENCEDOR EU SOU</a:t>
            </a:r>
            <a:endParaRPr lang="en-US" sz="8000" b="1" dirty="0">
              <a:solidFill>
                <a:srgbClr val="0000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410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340768"/>
            <a:ext cx="12192000" cy="446449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rgbClr val="00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SEI QUE NA SALA </a:t>
            </a:r>
            <a:br>
              <a:rPr lang="pt-BR" sz="8000" b="1" dirty="0">
                <a:solidFill>
                  <a:srgbClr val="00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rgbClr val="00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DO TRONO ESTÁ</a:t>
            </a:r>
            <a:br>
              <a:rPr lang="pt-BR" sz="8000" b="1" dirty="0">
                <a:solidFill>
                  <a:srgbClr val="00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rgbClr val="0000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QUERO IR PRA LÁ PELO NOVO E VIVO CAMINHO</a:t>
            </a:r>
            <a:endParaRPr lang="en-US" sz="8000" b="1" dirty="0">
              <a:solidFill>
                <a:srgbClr val="0000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4204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Theme 11">
      <a:dk1>
        <a:srgbClr val="005A58"/>
      </a:dk1>
      <a:lt1>
        <a:srgbClr val="FFFFFF"/>
      </a:lt1>
      <a:dk2>
        <a:srgbClr val="0099CC"/>
      </a:dk2>
      <a:lt2>
        <a:srgbClr val="CCECFF"/>
      </a:lt2>
      <a:accent1>
        <a:srgbClr val="005EAC"/>
      </a:accent1>
      <a:accent2>
        <a:srgbClr val="6D6FC7"/>
      </a:accent2>
      <a:accent3>
        <a:srgbClr val="AACAE2"/>
      </a:accent3>
      <a:accent4>
        <a:srgbClr val="DADADA"/>
      </a:accent4>
      <a:accent5>
        <a:srgbClr val="AAB6D2"/>
      </a:accent5>
      <a:accent6>
        <a:srgbClr val="6264B4"/>
      </a:accent6>
      <a:hlink>
        <a:srgbClr val="99CCFF"/>
      </a:hlink>
      <a:folHlink>
        <a:srgbClr val="CCCCFF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3366"/>
        </a:dk1>
        <a:lt1>
          <a:srgbClr val="FFFFFF"/>
        </a:lt1>
        <a:dk2>
          <a:srgbClr val="0099FF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777777"/>
        </a:dk1>
        <a:lt1>
          <a:srgbClr val="FFFFFF"/>
        </a:lt1>
        <a:dk2>
          <a:srgbClr val="999C8E"/>
        </a:dk2>
        <a:lt2>
          <a:srgbClr val="D1D1CB"/>
        </a:lt2>
        <a:accent1>
          <a:srgbClr val="658DA9"/>
        </a:accent1>
        <a:accent2>
          <a:srgbClr val="809EA8"/>
        </a:accent2>
        <a:accent3>
          <a:srgbClr val="CACBC6"/>
        </a:accent3>
        <a:accent4>
          <a:srgbClr val="DADADA"/>
        </a:accent4>
        <a:accent5>
          <a:srgbClr val="B8C5D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E6EAD8"/>
        </a:dk1>
        <a:lt1>
          <a:srgbClr val="F4F4E8"/>
        </a:lt1>
        <a:dk2>
          <a:srgbClr val="EAE9DE"/>
        </a:dk2>
        <a:lt2>
          <a:srgbClr val="969696"/>
        </a:lt2>
        <a:accent1>
          <a:srgbClr val="E68B2C"/>
        </a:accent1>
        <a:accent2>
          <a:srgbClr val="F2C977"/>
        </a:accent2>
        <a:accent3>
          <a:srgbClr val="F8F8F2"/>
        </a:accent3>
        <a:accent4>
          <a:srgbClr val="C4C8B8"/>
        </a:accent4>
        <a:accent5>
          <a:srgbClr val="F0C4AC"/>
        </a:accent5>
        <a:accent6>
          <a:srgbClr val="DBB66B"/>
        </a:accent6>
        <a:hlink>
          <a:srgbClr val="9800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6289D8"/>
        </a:dk1>
        <a:lt1>
          <a:srgbClr val="FFFFFF"/>
        </a:lt1>
        <a:dk2>
          <a:srgbClr val="99CCFF"/>
        </a:dk2>
        <a:lt2>
          <a:srgbClr val="969696"/>
        </a:lt2>
        <a:accent1>
          <a:srgbClr val="C7DABE"/>
        </a:accent1>
        <a:accent2>
          <a:srgbClr val="FF9966"/>
        </a:accent2>
        <a:accent3>
          <a:srgbClr val="FFFFFF"/>
        </a:accent3>
        <a:accent4>
          <a:srgbClr val="5374B8"/>
        </a:accent4>
        <a:accent5>
          <a:srgbClr val="E0EADB"/>
        </a:accent5>
        <a:accent6>
          <a:srgbClr val="E78A5C"/>
        </a:accent6>
        <a:hlink>
          <a:srgbClr val="A8451A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3E3E5C"/>
        </a:dk1>
        <a:lt1>
          <a:srgbClr val="FFFFFF"/>
        </a:lt1>
        <a:dk2>
          <a:srgbClr val="CCCCFF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E2E2FF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099CC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CAE2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777777"/>
        </a:dk1>
        <a:lt1>
          <a:srgbClr val="FFFFFF"/>
        </a:lt1>
        <a:dk2>
          <a:srgbClr val="FFFFD9"/>
        </a:dk2>
        <a:lt2>
          <a:srgbClr val="EAEAEA"/>
        </a:lt2>
        <a:accent1>
          <a:srgbClr val="0099CC"/>
        </a:accent1>
        <a:accent2>
          <a:srgbClr val="33CCCC"/>
        </a:accent2>
        <a:accent3>
          <a:srgbClr val="FFFFE9"/>
        </a:accent3>
        <a:accent4>
          <a:srgbClr val="DADADA"/>
        </a:accent4>
        <a:accent5>
          <a:srgbClr val="AACAE2"/>
        </a:accent5>
        <a:accent6>
          <a:srgbClr val="2DB9B9"/>
        </a:accent6>
        <a:hlink>
          <a:srgbClr val="FFCC66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969696"/>
        </a:dk1>
        <a:lt1>
          <a:srgbClr val="FFFFFF"/>
        </a:lt1>
        <a:dk2>
          <a:srgbClr val="DDDDDD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7F7F7F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5886B4"/>
        </a:dk1>
        <a:lt1>
          <a:srgbClr val="FFFFFF"/>
        </a:lt1>
        <a:dk2>
          <a:srgbClr val="CDF1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4A729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5886B4"/>
        </a:dk1>
        <a:lt1>
          <a:srgbClr val="F4F4E8"/>
        </a:lt1>
        <a:dk2>
          <a:srgbClr val="00AAE6"/>
        </a:dk2>
        <a:lt2>
          <a:srgbClr val="808080"/>
        </a:lt2>
        <a:accent1>
          <a:srgbClr val="D0E2F5"/>
        </a:accent1>
        <a:accent2>
          <a:srgbClr val="6699CC"/>
        </a:accent2>
        <a:accent3>
          <a:srgbClr val="F8F8F2"/>
        </a:accent3>
        <a:accent4>
          <a:srgbClr val="4A7299"/>
        </a:accent4>
        <a:accent5>
          <a:srgbClr val="E4EEF9"/>
        </a:accent5>
        <a:accent6>
          <a:srgbClr val="5C8AB9"/>
        </a:accent6>
        <a:hlink>
          <a:srgbClr val="FF66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5A58"/>
        </a:dk1>
        <a:lt1>
          <a:srgbClr val="FFFFFF"/>
        </a:lt1>
        <a:dk2>
          <a:srgbClr val="0099CC"/>
        </a:dk2>
        <a:lt2>
          <a:srgbClr val="CCECFF"/>
        </a:lt2>
        <a:accent1>
          <a:srgbClr val="005EAC"/>
        </a:accent1>
        <a:accent2>
          <a:srgbClr val="6D6FC7"/>
        </a:accent2>
        <a:accent3>
          <a:srgbClr val="AACAE2"/>
        </a:accent3>
        <a:accent4>
          <a:srgbClr val="DADADA"/>
        </a:accent4>
        <a:accent5>
          <a:srgbClr val="AAB6D2"/>
        </a:accent5>
        <a:accent6>
          <a:srgbClr val="6264B4"/>
        </a:accent6>
        <a:hlink>
          <a:srgbClr val="99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336699"/>
        </a:dk1>
        <a:lt1>
          <a:srgbClr val="FFFFFF"/>
        </a:lt1>
        <a:dk2>
          <a:srgbClr val="99CCFF"/>
        </a:dk2>
        <a:lt2>
          <a:srgbClr val="E3EBF1"/>
        </a:lt2>
        <a:accent1>
          <a:srgbClr val="003399"/>
        </a:accent1>
        <a:accent2>
          <a:srgbClr val="457A8B"/>
        </a:accent2>
        <a:accent3>
          <a:srgbClr val="CAE2FF"/>
        </a:accent3>
        <a:accent4>
          <a:srgbClr val="DADADA"/>
        </a:accent4>
        <a:accent5>
          <a:srgbClr val="AAADCA"/>
        </a:accent5>
        <a:accent6>
          <a:srgbClr val="3E6E7D"/>
        </a:accent6>
        <a:hlink>
          <a:srgbClr val="66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3366"/>
        </a:dk1>
        <a:lt1>
          <a:srgbClr val="CCFFFF"/>
        </a:lt1>
        <a:dk2>
          <a:srgbClr val="6699FF"/>
        </a:dk2>
        <a:lt2>
          <a:srgbClr val="0785DB"/>
        </a:lt2>
        <a:accent1>
          <a:srgbClr val="4B78D3"/>
        </a:accent1>
        <a:accent2>
          <a:srgbClr val="00B000"/>
        </a:accent2>
        <a:accent3>
          <a:srgbClr val="B8CAFF"/>
        </a:accent3>
        <a:accent4>
          <a:srgbClr val="AEDADA"/>
        </a:accent4>
        <a:accent5>
          <a:srgbClr val="B1BEE6"/>
        </a:accent5>
        <a:accent6>
          <a:srgbClr val="009F00"/>
        </a:accent6>
        <a:hlink>
          <a:srgbClr val="66CC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4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B6FC1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BBDD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281EF72-BC10-4950-8E31-38DC9B4904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Modelo de design do gel azul</Template>
  <TotalTime>42</TotalTime>
  <Words>24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Arial Black</vt:lpstr>
      <vt:lpstr>Tema do Office</vt:lpstr>
      <vt:lpstr>SEU SANGUE FERNANDINHO</vt:lpstr>
      <vt:lpstr>SEU SANGUE, SUA CRUZ ME LEVAM DE VOLTA PRA DEUS</vt:lpstr>
      <vt:lpstr> SUA MORTE  SUA VIDA  AS TREVAS, ELE JÁ VENCEU</vt:lpstr>
      <vt:lpstr>SEU AMOR ME CONQUISTOU SOU ETERNO DEVEDOR</vt:lpstr>
      <vt:lpstr>O VÉU SE RASGOU SUA LUZ EM MIM BRILHOU  SUA GLÓRIA ME COBRIU</vt:lpstr>
      <vt:lpstr>MAIS QUE VENCEDOR EU SOU  MAIS QUE VENCEDOR EU SOU</vt:lpstr>
      <vt:lpstr>SEI QUE NA SALA  DO TRONO ESTÁ EU QUERO IR PRA LÁ PELO NOVO E VIVO CAMINHO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Seu Sangue Fernandinho</dc:title>
  <dc:subject/>
  <dc:creator>Pastor Marcio</dc:creator>
  <cp:keywords/>
  <dc:description/>
  <cp:lastModifiedBy>João Paulo Mota Silva</cp:lastModifiedBy>
  <cp:revision>8</cp:revision>
  <dcterms:created xsi:type="dcterms:W3CDTF">2015-11-13T19:16:36Z</dcterms:created>
  <dcterms:modified xsi:type="dcterms:W3CDTF">2019-10-20T01:01:01Z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TC010721191046</vt:lpwstr>
  </property>
</Properties>
</file>