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6" r:id="rId4"/>
    <p:sldId id="280" r:id="rId5"/>
    <p:sldId id="258" r:id="rId6"/>
    <p:sldId id="282" r:id="rId7"/>
    <p:sldId id="267" r:id="rId8"/>
    <p:sldId id="259" r:id="rId9"/>
    <p:sldId id="268" r:id="rId10"/>
    <p:sldId id="260" r:id="rId11"/>
    <p:sldId id="269" r:id="rId12"/>
    <p:sldId id="281" r:id="rId13"/>
    <p:sldId id="270" r:id="rId14"/>
    <p:sldId id="271" r:id="rId15"/>
    <p:sldId id="272" r:id="rId16"/>
    <p:sldId id="273" r:id="rId17"/>
  </p:sldIdLst>
  <p:sldSz cx="12601575" cy="7126288"/>
  <p:notesSz cx="6858000" cy="9144000"/>
  <p:defaultTextStyle>
    <a:defPPr>
      <a:defRPr lang="pt-BR"/>
    </a:defPPr>
    <a:lvl1pPr marL="0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63636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27272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90908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54545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18181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81817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45453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09089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5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4" d="100"/>
          <a:sy n="64" d="100"/>
        </p:scale>
        <p:origin x="792" y="48"/>
      </p:cViewPr>
      <p:guideLst>
        <p:guide orient="horz" pos="2245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B3098-4268-4E0C-B2C6-FA2988849E1F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00088" y="1143000"/>
            <a:ext cx="5457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FB608-ED97-46CF-BFDA-97D6DBEAE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020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213770"/>
            <a:ext cx="10711339" cy="152753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4038230"/>
            <a:ext cx="8821103" cy="18211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3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7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90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4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8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81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45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9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44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2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85384"/>
            <a:ext cx="2835354" cy="608043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85384"/>
            <a:ext cx="8296037" cy="6080439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6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2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579301"/>
            <a:ext cx="10711339" cy="1415360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3020425"/>
            <a:ext cx="10711339" cy="1558875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6363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272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69090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5454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81818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8181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9454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5090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01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62802"/>
            <a:ext cx="5565696" cy="4703021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62802"/>
            <a:ext cx="5565696" cy="4703021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90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95168"/>
            <a:ext cx="5567884" cy="66479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3636" indent="0">
              <a:buNone/>
              <a:defRPr sz="2500" b="1"/>
            </a:lvl2pPr>
            <a:lvl3pPr marL="1127272" indent="0">
              <a:buNone/>
              <a:defRPr sz="2200" b="1"/>
            </a:lvl3pPr>
            <a:lvl4pPr marL="1690908" indent="0">
              <a:buNone/>
              <a:defRPr sz="2000" b="1"/>
            </a:lvl4pPr>
            <a:lvl5pPr marL="2254545" indent="0">
              <a:buNone/>
              <a:defRPr sz="2000" b="1"/>
            </a:lvl5pPr>
            <a:lvl6pPr marL="2818181" indent="0">
              <a:buNone/>
              <a:defRPr sz="2000" b="1"/>
            </a:lvl6pPr>
            <a:lvl7pPr marL="3381817" indent="0">
              <a:buNone/>
              <a:defRPr sz="2000" b="1"/>
            </a:lvl7pPr>
            <a:lvl8pPr marL="3945453" indent="0">
              <a:buNone/>
              <a:defRPr sz="2000" b="1"/>
            </a:lvl8pPr>
            <a:lvl9pPr marL="4509089" indent="0">
              <a:buNone/>
              <a:defRPr sz="20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259957"/>
            <a:ext cx="5567884" cy="410586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9" y="1595168"/>
            <a:ext cx="5570071" cy="66479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3636" indent="0">
              <a:buNone/>
              <a:defRPr sz="2500" b="1"/>
            </a:lvl2pPr>
            <a:lvl3pPr marL="1127272" indent="0">
              <a:buNone/>
              <a:defRPr sz="2200" b="1"/>
            </a:lvl3pPr>
            <a:lvl4pPr marL="1690908" indent="0">
              <a:buNone/>
              <a:defRPr sz="2000" b="1"/>
            </a:lvl4pPr>
            <a:lvl5pPr marL="2254545" indent="0">
              <a:buNone/>
              <a:defRPr sz="2000" b="1"/>
            </a:lvl5pPr>
            <a:lvl6pPr marL="2818181" indent="0">
              <a:buNone/>
              <a:defRPr sz="2000" b="1"/>
            </a:lvl6pPr>
            <a:lvl7pPr marL="3381817" indent="0">
              <a:buNone/>
              <a:defRPr sz="2000" b="1"/>
            </a:lvl7pPr>
            <a:lvl8pPr marL="3945453" indent="0">
              <a:buNone/>
              <a:defRPr sz="2000" b="1"/>
            </a:lvl8pPr>
            <a:lvl9pPr marL="4509089" indent="0">
              <a:buNone/>
              <a:defRPr sz="20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9" y="2259957"/>
            <a:ext cx="5570071" cy="410586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92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1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67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2" y="283731"/>
            <a:ext cx="4145831" cy="1207511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83735"/>
            <a:ext cx="7044630" cy="6082089"/>
          </a:xfrm>
        </p:spPr>
        <p:txBody>
          <a:bodyPr/>
          <a:lstStyle>
            <a:lvl1pPr>
              <a:defRPr sz="39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2" y="1491245"/>
            <a:ext cx="4145831" cy="4874579"/>
          </a:xfrm>
        </p:spPr>
        <p:txBody>
          <a:bodyPr/>
          <a:lstStyle>
            <a:lvl1pPr marL="0" indent="0">
              <a:buNone/>
              <a:defRPr sz="1700"/>
            </a:lvl1pPr>
            <a:lvl2pPr marL="563636" indent="0">
              <a:buNone/>
              <a:defRPr sz="1500"/>
            </a:lvl2pPr>
            <a:lvl3pPr marL="1127272" indent="0">
              <a:buNone/>
              <a:defRPr sz="1200"/>
            </a:lvl3pPr>
            <a:lvl4pPr marL="1690908" indent="0">
              <a:buNone/>
              <a:defRPr sz="1100"/>
            </a:lvl4pPr>
            <a:lvl5pPr marL="2254545" indent="0">
              <a:buNone/>
              <a:defRPr sz="1100"/>
            </a:lvl5pPr>
            <a:lvl6pPr marL="2818181" indent="0">
              <a:buNone/>
              <a:defRPr sz="1100"/>
            </a:lvl6pPr>
            <a:lvl7pPr marL="3381817" indent="0">
              <a:buNone/>
              <a:defRPr sz="1100"/>
            </a:lvl7pPr>
            <a:lvl8pPr marL="3945453" indent="0">
              <a:buNone/>
              <a:defRPr sz="1100"/>
            </a:lvl8pPr>
            <a:lvl9pPr marL="4509089" indent="0">
              <a:buNone/>
              <a:defRPr sz="11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68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988402"/>
            <a:ext cx="7560945" cy="588910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36747"/>
            <a:ext cx="7560945" cy="4275773"/>
          </a:xfrm>
        </p:spPr>
        <p:txBody>
          <a:bodyPr/>
          <a:lstStyle>
            <a:lvl1pPr marL="0" indent="0">
              <a:buNone/>
              <a:defRPr sz="3900"/>
            </a:lvl1pPr>
            <a:lvl2pPr marL="563636" indent="0">
              <a:buNone/>
              <a:defRPr sz="3500"/>
            </a:lvl2pPr>
            <a:lvl3pPr marL="1127272" indent="0">
              <a:buNone/>
              <a:defRPr sz="3000"/>
            </a:lvl3pPr>
            <a:lvl4pPr marL="1690908" indent="0">
              <a:buNone/>
              <a:defRPr sz="2500"/>
            </a:lvl4pPr>
            <a:lvl5pPr marL="2254545" indent="0">
              <a:buNone/>
              <a:defRPr sz="2500"/>
            </a:lvl5pPr>
            <a:lvl6pPr marL="2818181" indent="0">
              <a:buNone/>
              <a:defRPr sz="2500"/>
            </a:lvl6pPr>
            <a:lvl7pPr marL="3381817" indent="0">
              <a:buNone/>
              <a:defRPr sz="2500"/>
            </a:lvl7pPr>
            <a:lvl8pPr marL="3945453" indent="0">
              <a:buNone/>
              <a:defRPr sz="2500"/>
            </a:lvl8pPr>
            <a:lvl9pPr marL="4509089" indent="0">
              <a:buNone/>
              <a:defRPr sz="2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577311"/>
            <a:ext cx="7560945" cy="836350"/>
          </a:xfrm>
        </p:spPr>
        <p:txBody>
          <a:bodyPr/>
          <a:lstStyle>
            <a:lvl1pPr marL="0" indent="0">
              <a:buNone/>
              <a:defRPr sz="1700"/>
            </a:lvl1pPr>
            <a:lvl2pPr marL="563636" indent="0">
              <a:buNone/>
              <a:defRPr sz="1500"/>
            </a:lvl2pPr>
            <a:lvl3pPr marL="1127272" indent="0">
              <a:buNone/>
              <a:defRPr sz="1200"/>
            </a:lvl3pPr>
            <a:lvl4pPr marL="1690908" indent="0">
              <a:buNone/>
              <a:defRPr sz="1100"/>
            </a:lvl4pPr>
            <a:lvl5pPr marL="2254545" indent="0">
              <a:buNone/>
              <a:defRPr sz="1100"/>
            </a:lvl5pPr>
            <a:lvl6pPr marL="2818181" indent="0">
              <a:buNone/>
              <a:defRPr sz="1100"/>
            </a:lvl6pPr>
            <a:lvl7pPr marL="3381817" indent="0">
              <a:buNone/>
              <a:defRPr sz="1100"/>
            </a:lvl7pPr>
            <a:lvl8pPr marL="3945453" indent="0">
              <a:buNone/>
              <a:defRPr sz="1100"/>
            </a:lvl8pPr>
            <a:lvl9pPr marL="4509089" indent="0">
              <a:buNone/>
              <a:defRPr sz="11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00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85383"/>
            <a:ext cx="11341418" cy="1187715"/>
          </a:xfrm>
          <a:prstGeom prst="rect">
            <a:avLst/>
          </a:prstGeom>
        </p:spPr>
        <p:txBody>
          <a:bodyPr vert="horz" lIns="112727" tIns="56364" rIns="112727" bIns="56364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62802"/>
            <a:ext cx="11341418" cy="4703021"/>
          </a:xfrm>
          <a:prstGeom prst="rect">
            <a:avLst/>
          </a:prstGeom>
        </p:spPr>
        <p:txBody>
          <a:bodyPr vert="horz" lIns="112727" tIns="56364" rIns="112727" bIns="56364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605015"/>
            <a:ext cx="2940368" cy="379409"/>
          </a:xfrm>
          <a:prstGeom prst="rect">
            <a:avLst/>
          </a:prstGeom>
        </p:spPr>
        <p:txBody>
          <a:bodyPr vert="horz" lIns="112727" tIns="56364" rIns="112727" bIns="56364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0438F-D2B9-4286-A113-059AA728D90B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605015"/>
            <a:ext cx="3990499" cy="379409"/>
          </a:xfrm>
          <a:prstGeom prst="rect">
            <a:avLst/>
          </a:prstGeom>
        </p:spPr>
        <p:txBody>
          <a:bodyPr vert="horz" lIns="112727" tIns="56364" rIns="112727" bIns="56364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605015"/>
            <a:ext cx="2940368" cy="379409"/>
          </a:xfrm>
          <a:prstGeom prst="rect">
            <a:avLst/>
          </a:prstGeom>
        </p:spPr>
        <p:txBody>
          <a:bodyPr vert="horz" lIns="112727" tIns="56364" rIns="112727" bIns="56364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27272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727" indent="-422727" algn="l" defTabSz="1127272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15909" indent="-352273" algn="l" defTabSz="1127272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09090" indent="-281818" algn="l" defTabSz="1127272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972727" indent="-281818" algn="l" defTabSz="1127272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36363" indent="-281818" algn="l" defTabSz="1127272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099999" indent="-281818" algn="l" defTabSz="1127272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663635" indent="-281818" algn="l" defTabSz="1127272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227271" indent="-281818" algn="l" defTabSz="1127272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790907" indent="-281818" algn="l" defTabSz="1127272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3636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27272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90908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54545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18181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81817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45453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09089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8219" y="898848"/>
            <a:ext cx="10711339" cy="1527533"/>
          </a:xfrm>
        </p:spPr>
        <p:txBody>
          <a:bodyPr>
            <a:normAutofit/>
          </a:bodyPr>
          <a:lstStyle/>
          <a:p>
            <a:pPr algn="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TE ADORAR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56771" y="2267000"/>
            <a:ext cx="6696744" cy="1821162"/>
          </a:xfrm>
        </p:spPr>
        <p:txBody>
          <a:bodyPr>
            <a:normAutofit/>
          </a:bodyPr>
          <a:lstStyle/>
          <a:p>
            <a:r>
              <a:rPr lang="pt-BR" sz="4400" b="1" u="sng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FERNANDINHO</a:t>
            </a:r>
          </a:p>
        </p:txBody>
      </p:sp>
    </p:spTree>
    <p:extLst>
      <p:ext uri="{BB962C8B-B14F-4D97-AF65-F5344CB8AC3E}">
        <p14:creationId xmlns:p14="http://schemas.microsoft.com/office/powerpoint/2010/main" val="196901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BE468D4-FED5-42AC-8722-6FB283DE7C4D}"/>
              </a:ext>
            </a:extLst>
          </p:cNvPr>
          <p:cNvSpPr/>
          <p:nvPr/>
        </p:nvSpPr>
        <p:spPr>
          <a:xfrm>
            <a:off x="0" y="538808"/>
            <a:ext cx="1260157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O SOL, A LUA ESTRELAS E O MAR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NADA SE COMPARA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ANTE A SUA FORMOSURA</a:t>
            </a:r>
          </a:p>
        </p:txBody>
      </p:sp>
    </p:spTree>
    <p:extLst>
      <p:ext uri="{BB962C8B-B14F-4D97-AF65-F5344CB8AC3E}">
        <p14:creationId xmlns:p14="http://schemas.microsoft.com/office/powerpoint/2010/main" val="688147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DB3E2E0-5CAB-4790-98FE-A6E70CD64A11}"/>
              </a:ext>
            </a:extLst>
          </p:cNvPr>
          <p:cNvSpPr/>
          <p:nvPr/>
        </p:nvSpPr>
        <p:spPr>
          <a:xfrm>
            <a:off x="-35917" y="970856"/>
            <a:ext cx="1267340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OS HOMENS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OS REINOS PRINCIPADOS E POTESTADES</a:t>
            </a:r>
          </a:p>
        </p:txBody>
      </p:sp>
    </p:spTree>
    <p:extLst>
      <p:ext uri="{BB962C8B-B14F-4D97-AF65-F5344CB8AC3E}">
        <p14:creationId xmlns:p14="http://schemas.microsoft.com/office/powerpoint/2010/main" val="4169513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DB3E2E0-5CAB-4790-98FE-A6E70CD64A11}"/>
              </a:ext>
            </a:extLst>
          </p:cNvPr>
          <p:cNvSpPr/>
          <p:nvPr/>
        </p:nvSpPr>
        <p:spPr>
          <a:xfrm>
            <a:off x="0" y="1474912"/>
            <a:ext cx="126015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</a:rPr>
              <a:t>SE PROSTRAM</a:t>
            </a:r>
          </a:p>
          <a:p>
            <a:pPr algn="ctr"/>
            <a:r>
              <a:rPr lang="pt-BR" sz="9600" b="1" dirty="0">
                <a:latin typeface="Arial Black" panose="020B0A04020102020204" pitchFamily="34" charset="0"/>
              </a:rPr>
              <a:t>ANTE A TUA MAJESTADE</a:t>
            </a:r>
          </a:p>
        </p:txBody>
      </p:sp>
    </p:spTree>
    <p:extLst>
      <p:ext uri="{BB962C8B-B14F-4D97-AF65-F5344CB8AC3E}">
        <p14:creationId xmlns:p14="http://schemas.microsoft.com/office/powerpoint/2010/main" val="277527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A2A39FBB-A677-4DC1-9EC2-D088DEC6F5BB}"/>
              </a:ext>
            </a:extLst>
          </p:cNvPr>
          <p:cNvSpPr/>
          <p:nvPr/>
        </p:nvSpPr>
        <p:spPr>
          <a:xfrm>
            <a:off x="0" y="970856"/>
            <a:ext cx="1260157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PORQUE DELE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POR ELE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 PARA ELE, SÃO TODAS AS COISAS</a:t>
            </a:r>
          </a:p>
        </p:txBody>
      </p:sp>
    </p:spTree>
    <p:extLst>
      <p:ext uri="{BB962C8B-B14F-4D97-AF65-F5344CB8AC3E}">
        <p14:creationId xmlns:p14="http://schemas.microsoft.com/office/powerpoint/2010/main" val="2783853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B8A2744-797A-4FE5-B322-DD314E6FAF77}"/>
              </a:ext>
            </a:extLst>
          </p:cNvPr>
          <p:cNvSpPr/>
          <p:nvPr/>
        </p:nvSpPr>
        <p:spPr>
          <a:xfrm>
            <a:off x="4084" y="1186880"/>
            <a:ext cx="1260139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SÓ ME RESTA TE ADORAR, TE ADORAR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EU SÓ QUERO TE ADORAR, TE ADORAR</a:t>
            </a:r>
          </a:p>
        </p:txBody>
      </p:sp>
    </p:spTree>
    <p:extLst>
      <p:ext uri="{BB962C8B-B14F-4D97-AF65-F5344CB8AC3E}">
        <p14:creationId xmlns:p14="http://schemas.microsoft.com/office/powerpoint/2010/main" val="2455272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AE87F7CB-A670-44A1-B0AA-54842828E6DA}"/>
              </a:ext>
            </a:extLst>
          </p:cNvPr>
          <p:cNvSpPr/>
          <p:nvPr/>
        </p:nvSpPr>
        <p:spPr>
          <a:xfrm>
            <a:off x="0" y="1186880"/>
            <a:ext cx="126015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EU NASCI PRA TE ADORAR, TE ADORAR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EU NASCI PRA TE ADORAR, TE ADORAR</a:t>
            </a:r>
          </a:p>
        </p:txBody>
      </p:sp>
    </p:spTree>
    <p:extLst>
      <p:ext uri="{BB962C8B-B14F-4D97-AF65-F5344CB8AC3E}">
        <p14:creationId xmlns:p14="http://schemas.microsoft.com/office/powerpoint/2010/main" val="3707289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43D1FAC-AAC9-482C-850D-3177D9AA396F}"/>
              </a:ext>
            </a:extLst>
          </p:cNvPr>
          <p:cNvSpPr/>
          <p:nvPr/>
        </p:nvSpPr>
        <p:spPr>
          <a:xfrm>
            <a:off x="0" y="1258888"/>
            <a:ext cx="126015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 DIZER QUE TE AMO TE AMO, TE AMO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 DIZER QUE TE AMO TE AMO, TE AMO</a:t>
            </a:r>
          </a:p>
        </p:txBody>
      </p:sp>
    </p:spTree>
    <p:extLst>
      <p:ext uri="{BB962C8B-B14F-4D97-AF65-F5344CB8AC3E}">
        <p14:creationId xmlns:p14="http://schemas.microsoft.com/office/powerpoint/2010/main" val="355217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538808"/>
            <a:ext cx="12601575" cy="6269360"/>
          </a:xfrm>
          <a:prstGeom prst="rect">
            <a:avLst/>
          </a:prstGeom>
          <a:noFill/>
        </p:spPr>
        <p:txBody>
          <a:bodyPr wrap="square" lIns="112727" tIns="56364" rIns="112727" bIns="56364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O SOL, A LUA ESTRELAS E O MAR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NADA SE COMPARA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ANTE A TUA FORMOSURA</a:t>
            </a:r>
          </a:p>
        </p:txBody>
      </p:sp>
    </p:spTree>
    <p:extLst>
      <p:ext uri="{BB962C8B-B14F-4D97-AF65-F5344CB8AC3E}">
        <p14:creationId xmlns:p14="http://schemas.microsoft.com/office/powerpoint/2010/main" val="383254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7DD5DC8-AF31-46DC-8B09-CE9A482961BD}"/>
              </a:ext>
            </a:extLst>
          </p:cNvPr>
          <p:cNvSpPr/>
          <p:nvPr/>
        </p:nvSpPr>
        <p:spPr>
          <a:xfrm>
            <a:off x="8043" y="970856"/>
            <a:ext cx="1260157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OS HOMENS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OS REINOS PRINCIPADOS E POTESTADES</a:t>
            </a:r>
          </a:p>
        </p:txBody>
      </p:sp>
    </p:spTree>
    <p:extLst>
      <p:ext uri="{BB962C8B-B14F-4D97-AF65-F5344CB8AC3E}">
        <p14:creationId xmlns:p14="http://schemas.microsoft.com/office/powerpoint/2010/main" val="43079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7DD5DC8-AF31-46DC-8B09-CE9A482961BD}"/>
              </a:ext>
            </a:extLst>
          </p:cNvPr>
          <p:cNvSpPr/>
          <p:nvPr/>
        </p:nvSpPr>
        <p:spPr>
          <a:xfrm>
            <a:off x="-1" y="1546920"/>
            <a:ext cx="126015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</a:rPr>
              <a:t>SE PROSTRAM</a:t>
            </a:r>
          </a:p>
          <a:p>
            <a:pPr algn="ctr"/>
            <a:r>
              <a:rPr lang="pt-BR" sz="9600" b="1" dirty="0">
                <a:latin typeface="Arial Black" panose="020B0A04020102020204" pitchFamily="34" charset="0"/>
              </a:rPr>
              <a:t>ANTE A TUA MAJESTADE</a:t>
            </a:r>
          </a:p>
        </p:txBody>
      </p:sp>
    </p:spTree>
    <p:extLst>
      <p:ext uri="{BB962C8B-B14F-4D97-AF65-F5344CB8AC3E}">
        <p14:creationId xmlns:p14="http://schemas.microsoft.com/office/powerpoint/2010/main" val="372995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0447573-BA49-4E10-96B8-3FDF27814B48}"/>
              </a:ext>
            </a:extLst>
          </p:cNvPr>
          <p:cNvSpPr/>
          <p:nvPr/>
        </p:nvSpPr>
        <p:spPr>
          <a:xfrm>
            <a:off x="0" y="826840"/>
            <a:ext cx="12601574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PORQUE DELE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POR ELE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 PARA ELE, SÃO TODAS AS COISAS</a:t>
            </a:r>
          </a:p>
          <a:p>
            <a:pPr algn="ctr"/>
            <a:endParaRPr lang="pt-BR" sz="8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83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0447573-BA49-4E10-96B8-3FDF27814B48}"/>
              </a:ext>
            </a:extLst>
          </p:cNvPr>
          <p:cNvSpPr/>
          <p:nvPr/>
        </p:nvSpPr>
        <p:spPr>
          <a:xfrm>
            <a:off x="0" y="826840"/>
            <a:ext cx="12601574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PORQUE DELE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POR ELE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 PARA ELE, SÃO TODAS AS COISAS</a:t>
            </a:r>
          </a:p>
          <a:p>
            <a:pPr algn="ctr"/>
            <a:endParaRPr lang="pt-BR" sz="8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9FC71E7-A38C-4B8A-B30A-FA1E91779197}"/>
              </a:ext>
            </a:extLst>
          </p:cNvPr>
          <p:cNvSpPr/>
          <p:nvPr/>
        </p:nvSpPr>
        <p:spPr>
          <a:xfrm>
            <a:off x="175" y="1186880"/>
            <a:ext cx="12601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SÓ ME RESTA TE ADORAR, TE ADORAR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EU SÓ QUERO TE ADORAR, TE ADORAR</a:t>
            </a:r>
          </a:p>
        </p:txBody>
      </p:sp>
    </p:spTree>
    <p:extLst>
      <p:ext uri="{BB962C8B-B14F-4D97-AF65-F5344CB8AC3E}">
        <p14:creationId xmlns:p14="http://schemas.microsoft.com/office/powerpoint/2010/main" val="369612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43A392C-A96D-49C9-B3E0-27D47DE6F564}"/>
              </a:ext>
            </a:extLst>
          </p:cNvPr>
          <p:cNvSpPr/>
          <p:nvPr/>
        </p:nvSpPr>
        <p:spPr>
          <a:xfrm>
            <a:off x="0" y="1210682"/>
            <a:ext cx="126015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EU NASCI PRA TE ADORAR, TE ADORAR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EU NASCI PRA TE ADORAR, TE ADORAR</a:t>
            </a:r>
          </a:p>
        </p:txBody>
      </p:sp>
    </p:spTree>
    <p:extLst>
      <p:ext uri="{BB962C8B-B14F-4D97-AF65-F5344CB8AC3E}">
        <p14:creationId xmlns:p14="http://schemas.microsoft.com/office/powerpoint/2010/main" val="4254505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3DDF658-A258-4DCB-B118-8E723193642C}"/>
              </a:ext>
            </a:extLst>
          </p:cNvPr>
          <p:cNvSpPr/>
          <p:nvPr/>
        </p:nvSpPr>
        <p:spPr>
          <a:xfrm>
            <a:off x="0" y="1210682"/>
            <a:ext cx="126015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 DIZER QUE TE AMO EU TE AMO, TE AMO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 DIZER QUE TE AMO EU TE AMO, TE AMO</a:t>
            </a:r>
          </a:p>
        </p:txBody>
      </p:sp>
    </p:spTree>
    <p:extLst>
      <p:ext uri="{BB962C8B-B14F-4D97-AF65-F5344CB8AC3E}">
        <p14:creationId xmlns:p14="http://schemas.microsoft.com/office/powerpoint/2010/main" val="3048280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203</Words>
  <Application>Microsoft Office PowerPoint</Application>
  <PresentationFormat>Personalizar</PresentationFormat>
  <Paragraphs>37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Arial Black</vt:lpstr>
      <vt:lpstr>Calibri</vt:lpstr>
      <vt:lpstr>Tema do Office</vt:lpstr>
      <vt:lpstr>TE ADORAR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ELE A GLÓRIA</dc:title>
  <dc:creator>Marcio</dc:creator>
  <cp:lastModifiedBy>João Paulo Mota Silva</cp:lastModifiedBy>
  <cp:revision>42</cp:revision>
  <dcterms:created xsi:type="dcterms:W3CDTF">2016-06-02T02:16:29Z</dcterms:created>
  <dcterms:modified xsi:type="dcterms:W3CDTF">2019-09-10T21:53:43Z</dcterms:modified>
</cp:coreProperties>
</file>