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ras.mus.br/gerson-cardoz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80307" y="1340768"/>
            <a:ext cx="10225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>
                <a:latin typeface="Arial Black" panose="020B0A04020102020204" pitchFamily="34" charset="0"/>
              </a:rPr>
              <a:t>TE ENCONTRAR</a:t>
            </a:r>
          </a:p>
          <a:p>
            <a:pPr algn="r"/>
            <a:r>
              <a:rPr lang="pt-BR" sz="4400" dirty="0"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GERSON CARDOZO</a:t>
            </a:r>
            <a:endParaRPr lang="pt-BR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DE SENTIR TEU AMOR ME ENVOLVER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61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QUANDO ESTOU AO PÉ DA CRUZ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SÓ SEI DE UMA COISA E VOU LHE DIZER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102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052736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SIMPLESMENTE EU NÃO POSSO E NÃO SEI VIVER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SEM VOCÊ JESUS</a:t>
            </a:r>
          </a:p>
        </p:txBody>
      </p:sp>
    </p:spTree>
    <p:extLst>
      <p:ext uri="{BB962C8B-B14F-4D97-AF65-F5344CB8AC3E}">
        <p14:creationId xmlns:p14="http://schemas.microsoft.com/office/powerpoint/2010/main" val="77441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53" y="188640"/>
            <a:ext cx="126015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NÃO POSSO VIVER LONGE DE VOCÊ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NÃO POSSO FICAR SEM TUA LUZ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EU QUERO DIZER QUE AMO SÓ VOCÊ JESUS</a:t>
            </a:r>
            <a:endParaRPr lang="pt-BR" sz="66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34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TE ENCONTRAR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FOI TÃO BOM</a:t>
            </a:r>
            <a:br>
              <a:rPr lang="pt-BR" sz="857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EU NÃO TINHA PAZ NEM PRAZER</a:t>
            </a:r>
            <a:endParaRPr lang="pt-BR" sz="85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ME SENTIA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MUITO SÓ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SEM TER MAIS RAZÃO PRA VIVER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029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836712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TE ENCONTRAR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FOI TÃO BOM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EU NÃO POSSO ESQUECER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395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NOSSO ENCONTRO MUDOU MEU VIVER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FOI TÃO GRANDE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A EMOÇÃO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92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612844"/>
            <a:ext cx="126015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QUANDO OUVI SUA VOZ ME FALANDO DE AMOR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POIS VOCÊ ME ACEITOU DO JEITO QUE EU SOU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TE DEI MEU CORAÇÃO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341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53" y="188640"/>
            <a:ext cx="126015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NÃO POSSO VIVER LONGE DE VOCÊ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NÃO POSSO FICAR SEM TUA LUZ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EU QUERO DIZER QUE AMO SÓ VOCÊ JESUS</a:t>
            </a:r>
            <a:endParaRPr lang="pt-BR" sz="66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159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88640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TE ENCONTRAR ME MOSTROU NOVA DIREÇÃO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SEU AMOR FEZ MUDAR TUDO EM MIM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11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O MEU CORAÇÃO TRANSFORMOU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É TÃO BOM, EU NÃO POSSO EXPLICAR O PRAZER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5306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70</Words>
  <Application>Microsoft Office PowerPoint</Application>
  <PresentationFormat>Personalizar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38</cp:revision>
  <dcterms:created xsi:type="dcterms:W3CDTF">2016-06-03T20:54:36Z</dcterms:created>
  <dcterms:modified xsi:type="dcterms:W3CDTF">2019-10-20T21:53:27Z</dcterms:modified>
</cp:coreProperties>
</file>