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64" r:id="rId15"/>
    <p:sldId id="265" r:id="rId16"/>
    <p:sldId id="274" r:id="rId17"/>
    <p:sldId id="27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493" y="1084560"/>
            <a:ext cx="11269014" cy="1159853"/>
          </a:xfrm>
        </p:spPr>
        <p:txBody>
          <a:bodyPr>
            <a:normAutofit fontScale="90000"/>
          </a:bodyPr>
          <a:lstStyle/>
          <a:p>
            <a:pPr algn="r"/>
            <a:r>
              <a:rPr lang="pt-BR" sz="53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LOUVAREI</a:t>
            </a:r>
            <a:r>
              <a:rPr lang="pt-BR" sz="4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4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MINISTÉRIO APASCENTAR DE LOUVOR(TOQUE NO ALTAR)</a:t>
            </a:r>
            <a:r>
              <a:rPr lang="pt-BR" sz="1800" b="1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sz="18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1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423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2479" y="2289456"/>
            <a:ext cx="10947042" cy="355420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prazer maior não há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me render e te adorar</a:t>
            </a:r>
          </a:p>
        </p:txBody>
      </p:sp>
    </p:spTree>
    <p:extLst>
      <p:ext uri="{BB962C8B-B14F-4D97-AF65-F5344CB8AC3E}">
        <p14:creationId xmlns:p14="http://schemas.microsoft.com/office/powerpoint/2010/main" val="193835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596" y="1328295"/>
            <a:ext cx="11794808" cy="420141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que há em mim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te ofertar</a:t>
            </a:r>
          </a:p>
        </p:txBody>
      </p:sp>
    </p:spTree>
    <p:extLst>
      <p:ext uri="{BB962C8B-B14F-4D97-AF65-F5344CB8AC3E}">
        <p14:creationId xmlns:p14="http://schemas.microsoft.com/office/powerpoint/2010/main" val="180047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452" y="2032769"/>
            <a:ext cx="10947042" cy="355420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Mas, ainda é pouco eu sei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comparado ao que ganhei</a:t>
            </a:r>
          </a:p>
        </p:txBody>
      </p:sp>
    </p:spTree>
    <p:extLst>
      <p:ext uri="{BB962C8B-B14F-4D97-AF65-F5344CB8AC3E}">
        <p14:creationId xmlns:p14="http://schemas.microsoft.com/office/powerpoint/2010/main" val="251198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2479" y="1438930"/>
            <a:ext cx="10947042" cy="440421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sou apenas servo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amigo me tornei </a:t>
            </a:r>
          </a:p>
        </p:txBody>
      </p:sp>
    </p:spTree>
    <p:extLst>
      <p:ext uri="{BB962C8B-B14F-4D97-AF65-F5344CB8AC3E}">
        <p14:creationId xmlns:p14="http://schemas.microsoft.com/office/powerpoint/2010/main" val="394833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0387" y="1950378"/>
            <a:ext cx="11291225" cy="295724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louvarei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importam as circunstâncias</a:t>
            </a:r>
          </a:p>
        </p:txBody>
      </p:sp>
    </p:spTree>
    <p:extLst>
      <p:ext uri="{BB962C8B-B14F-4D97-AF65-F5344CB8AC3E}">
        <p14:creationId xmlns:p14="http://schemas.microsoft.com/office/powerpoint/2010/main" val="402741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444" y="1860490"/>
            <a:ext cx="10947042" cy="347693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Adorarei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Somente a ti Jesus</a:t>
            </a:r>
          </a:p>
        </p:txBody>
      </p:sp>
    </p:spTree>
    <p:extLst>
      <p:ext uri="{BB962C8B-B14F-4D97-AF65-F5344CB8AC3E}">
        <p14:creationId xmlns:p14="http://schemas.microsoft.com/office/powerpoint/2010/main" val="97011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022" y="2018945"/>
            <a:ext cx="11171956" cy="282011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louvarei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importam as circunstâncias</a:t>
            </a:r>
          </a:p>
        </p:txBody>
      </p:sp>
    </p:spTree>
    <p:extLst>
      <p:ext uri="{BB962C8B-B14F-4D97-AF65-F5344CB8AC3E}">
        <p14:creationId xmlns:p14="http://schemas.microsoft.com/office/powerpoint/2010/main" val="103895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0444" y="1860490"/>
            <a:ext cx="10947042" cy="347693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Adorarei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Somente a ti Jesus</a:t>
            </a:r>
          </a:p>
        </p:txBody>
      </p:sp>
    </p:spTree>
    <p:extLst>
      <p:ext uri="{BB962C8B-B14F-4D97-AF65-F5344CB8AC3E}">
        <p14:creationId xmlns:p14="http://schemas.microsoft.com/office/powerpoint/2010/main" val="401500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2676" y="620644"/>
            <a:ext cx="12437352" cy="506895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Somente a ti Jesus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Somente a ti Jesus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Somente a ti Jesus</a:t>
            </a:r>
          </a:p>
        </p:txBody>
      </p:sp>
    </p:spTree>
    <p:extLst>
      <p:ext uri="{BB962C8B-B14F-4D97-AF65-F5344CB8AC3E}">
        <p14:creationId xmlns:p14="http://schemas.microsoft.com/office/powerpoint/2010/main" val="271807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470" y="1074098"/>
            <a:ext cx="11335059" cy="470980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Perto quero estar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Junto aos teus pés</a:t>
            </a:r>
          </a:p>
        </p:txBody>
      </p:sp>
    </p:spTree>
    <p:extLst>
      <p:ext uri="{BB962C8B-B14F-4D97-AF65-F5344CB8AC3E}">
        <p14:creationId xmlns:p14="http://schemas.microsoft.com/office/powerpoint/2010/main" val="388891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2479" y="2024411"/>
            <a:ext cx="10947042" cy="355420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prazer maior não há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me render e te adorar</a:t>
            </a:r>
          </a:p>
        </p:txBody>
      </p:sp>
    </p:spTree>
    <p:extLst>
      <p:ext uri="{BB962C8B-B14F-4D97-AF65-F5344CB8AC3E}">
        <p14:creationId xmlns:p14="http://schemas.microsoft.com/office/powerpoint/2010/main" val="386162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334" y="1651897"/>
            <a:ext cx="11927331" cy="355420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que há em mim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te ofertar</a:t>
            </a:r>
          </a:p>
        </p:txBody>
      </p:sp>
    </p:spTree>
    <p:extLst>
      <p:ext uri="{BB962C8B-B14F-4D97-AF65-F5344CB8AC3E}">
        <p14:creationId xmlns:p14="http://schemas.microsoft.com/office/powerpoint/2010/main" val="20490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3939" y="1940003"/>
            <a:ext cx="10947042" cy="355420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Mas, ainda é pouco eu sei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comparado ao que ganhei</a:t>
            </a:r>
          </a:p>
        </p:txBody>
      </p:sp>
    </p:spTree>
    <p:extLst>
      <p:ext uri="{BB962C8B-B14F-4D97-AF65-F5344CB8AC3E}">
        <p14:creationId xmlns:p14="http://schemas.microsoft.com/office/powerpoint/2010/main" val="7773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2479" y="1491938"/>
            <a:ext cx="10947042" cy="440421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sou apenas servo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amigo me tornei </a:t>
            </a:r>
          </a:p>
        </p:txBody>
      </p:sp>
    </p:spTree>
    <p:extLst>
      <p:ext uri="{BB962C8B-B14F-4D97-AF65-F5344CB8AC3E}">
        <p14:creationId xmlns:p14="http://schemas.microsoft.com/office/powerpoint/2010/main" val="355795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9658" y="2012876"/>
            <a:ext cx="11672684" cy="283224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louvarei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importam as circunstâncias</a:t>
            </a:r>
          </a:p>
        </p:txBody>
      </p:sp>
    </p:spTree>
    <p:extLst>
      <p:ext uri="{BB962C8B-B14F-4D97-AF65-F5344CB8AC3E}">
        <p14:creationId xmlns:p14="http://schemas.microsoft.com/office/powerpoint/2010/main" val="42922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2479" y="2710464"/>
            <a:ext cx="10947042" cy="249813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Adorarei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Somente a ti Jesus</a:t>
            </a:r>
          </a:p>
        </p:txBody>
      </p:sp>
    </p:spTree>
    <p:extLst>
      <p:ext uri="{BB962C8B-B14F-4D97-AF65-F5344CB8AC3E}">
        <p14:creationId xmlns:p14="http://schemas.microsoft.com/office/powerpoint/2010/main" val="149244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470" y="1074098"/>
            <a:ext cx="11335059" cy="470980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Perto quero estar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Junto aos teus pés</a:t>
            </a:r>
          </a:p>
        </p:txBody>
      </p:sp>
    </p:spTree>
    <p:extLst>
      <p:ext uri="{BB962C8B-B14F-4D97-AF65-F5344CB8AC3E}">
        <p14:creationId xmlns:p14="http://schemas.microsoft.com/office/powerpoint/2010/main" val="5712258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72</TotalTime>
  <Words>63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Aharoni</vt:lpstr>
      <vt:lpstr>Arial</vt:lpstr>
      <vt:lpstr>Arial Black</vt:lpstr>
      <vt:lpstr>Century Gothic</vt:lpstr>
      <vt:lpstr>Trilha de Vapor</vt:lpstr>
      <vt:lpstr>TE LOUVAREI MINISTÉRIO APASCENTAR DE LOUVOR(TOQUE NO ALTAR) </vt:lpstr>
      <vt:lpstr>Perto quero estar Junto aos teus pés</vt:lpstr>
      <vt:lpstr>Pois prazer maior não há Que me render e te adorar</vt:lpstr>
      <vt:lpstr>Tudo que há em mim Quero te ofertar</vt:lpstr>
      <vt:lpstr>Mas, ainda é pouco eu sei Se comparado ao que ganhei</vt:lpstr>
      <vt:lpstr>Não sou apenas servo Teu amigo me tornei </vt:lpstr>
      <vt:lpstr>Te louvarei Não importam as circunstâncias</vt:lpstr>
      <vt:lpstr>Adorarei Somente a ti Jesus</vt:lpstr>
      <vt:lpstr>Perto quero estar Junto aos teus pés</vt:lpstr>
      <vt:lpstr>Pois prazer maior não há Que me render e te adorar</vt:lpstr>
      <vt:lpstr>Tudo que há em mim Quero te ofertar</vt:lpstr>
      <vt:lpstr>Mas, ainda é pouco eu sei Se comparado ao que ganhei</vt:lpstr>
      <vt:lpstr>Não sou apenas servo Teu amigo me tornei </vt:lpstr>
      <vt:lpstr>Te louvarei Não importam as circunstâncias</vt:lpstr>
      <vt:lpstr>Adorarei Somente a ti Jesus</vt:lpstr>
      <vt:lpstr>Te louvarei Não importam as circunstâncias</vt:lpstr>
      <vt:lpstr>Adorarei Somente a ti Jesus</vt:lpstr>
      <vt:lpstr>Somente a ti Jesus Somente a ti Jesus Somente a ti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Quando o Mundo Cai Ao Meu Redor  Everything Falls</dc:title>
  <dc:creator>Pastor Marcio</dc:creator>
  <cp:lastModifiedBy>Carlinhos Lemos</cp:lastModifiedBy>
  <cp:revision>14</cp:revision>
  <dcterms:created xsi:type="dcterms:W3CDTF">2016-01-17T02:08:30Z</dcterms:created>
  <dcterms:modified xsi:type="dcterms:W3CDTF">2021-12-29T21:12:23Z</dcterms:modified>
</cp:coreProperties>
</file>