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2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6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3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1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42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9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7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5A56-5731-4B47-B270-CA18C4A2C2FA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CA52-565A-4823-85EB-E65B0DFBD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3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02931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TENS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78670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ÁLVARO TITO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8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2786" y="321610"/>
            <a:ext cx="114054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TENS A BELEZA DA COR E A TERNURA DAS AVES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TENS A PUREZA DA FLÔR DE PERFUMES SUAVES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TENS UM AROMA SINGELO QUE PASSA SEM PRESSA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TENS EM TUAS MÃO A PALAVRA DE RICAS PROMESSAS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2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812" y="138865"/>
            <a:ext cx="1153815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TENS, TENS EM TUAS MÃOS UMA MINA DE RICOS TESOUROS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PRECIOSOS QUE PRATA MAIS RICOS QUE O OURO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TENS A VITORIA NA MORTE, TENS O SEGREDO DA VIDA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SÓ TU ÉS MEU DEUS. (3X "E SÓ TU ÉS... MEU DEUS, MEU DEUS")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296" y="227355"/>
            <a:ext cx="116118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TENS A SUBLIME INOCÊNCIA NO OLHAR DA CRIANÇA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NO DIA A DIA DA VIDA ÉS A ESPERANÇA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 UM BARCO QUE VAI PARA O MAR,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QUE ESPERA VOLTAR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 QUE AMANHÃ NOVAMENTE O SOL BRILHARÁ.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00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TENS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</dc:title>
  <dc:creator>Carlos</dc:creator>
  <cp:lastModifiedBy>Carlos</cp:lastModifiedBy>
  <cp:revision>2</cp:revision>
  <dcterms:created xsi:type="dcterms:W3CDTF">2022-11-19T17:29:53Z</dcterms:created>
  <dcterms:modified xsi:type="dcterms:W3CDTF">2022-11-19T17:43:25Z</dcterms:modified>
</cp:coreProperties>
</file>