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E10C-3A4B-42B5-A56F-FC5D080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E6CD1-18DF-40DA-8AE7-3B70750A0B32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7AFB-5307-4EC3-A793-6D0ECB3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42A5-38C7-4402-9904-CD2665AE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2AF3-C62B-4644-A76B-F1D107ABA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late-V2-HD-panoPhotoInset.png">
            <a:extLst>
              <a:ext uri="{FF2B5EF4-FFF2-40B4-BE49-F238E27FC236}">
                <a16:creationId xmlns:a16="http://schemas.microsoft.com/office/drawing/2014/main" id="{DD57A74E-1234-4892-9A4D-CA76FB10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547688"/>
            <a:ext cx="10140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2E0457-D904-41F8-A5BB-C2EEDA20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0C4C-0C92-4BDF-8E1C-0191F7B2BBC6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367B15-AFCF-4B89-B643-52F86E26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C827F6-120E-4A25-BE12-E8A2DD63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2CF4-DB81-45C4-8B3F-286CB77AA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701C43-CB4C-4713-BABE-490CC1C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CA50-C38C-47C4-A42F-33BBAC1F748F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F98863-09C5-4F29-9BFF-DD49E37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2165E-5717-4CA3-B68F-806B722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6D46-D580-43B1-B302-D938514A1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D278BFB8-3853-48BA-8FC9-D204D1DCC46A}"/>
              </a:ext>
            </a:extLst>
          </p:cNvPr>
          <p:cNvSpPr txBox="1"/>
          <p:nvPr/>
        </p:nvSpPr>
        <p:spPr>
          <a:xfrm>
            <a:off x="990600" y="8842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2F6F69E-80F4-44FE-90D9-77C72BF605A4}"/>
              </a:ext>
            </a:extLst>
          </p:cNvPr>
          <p:cNvSpPr txBox="1"/>
          <p:nvPr/>
        </p:nvSpPr>
        <p:spPr>
          <a:xfrm>
            <a:off x="10504488" y="2928938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EB5B712-6D50-44B5-9534-E26514003C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3465-095F-4DE5-8FF6-DC4A39BD97A9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3C9B4F-1F7A-4F06-9825-13F48E0DC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00E19E8-964B-48BD-9581-6C780C32F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54F1-0D31-442B-A5DA-ECD2BA7B91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7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50831B-DF3E-46A5-B834-FCD5E8C9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34062-825F-4B44-AA68-2982F314633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C08791-1DB1-4EE3-9628-2A0F803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C302F4-E5E7-4126-9C8A-06013A7B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EBE2D-6E51-4DE8-9769-2260E865E9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9B42D5B-F07D-46AE-BAA9-E144A210A37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8EAB-8E29-4AF4-B4EE-EDF36398A16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C911BA-08B5-4168-812F-DC048DD879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034F65-6B91-486D-AD52-BD919CE85D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68842-0753-495B-A839-C0D4F9388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8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Slate-V2-HD-3colPhotoInset.png">
            <a:extLst>
              <a:ext uri="{FF2B5EF4-FFF2-40B4-BE49-F238E27FC236}">
                <a16:creationId xmlns:a16="http://schemas.microsoft.com/office/drawing/2014/main" id="{268DEA0D-30C4-46E9-99B1-6EE7C771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Slate-V2-HD-3colPhotoInset.png">
            <a:extLst>
              <a:ext uri="{FF2B5EF4-FFF2-40B4-BE49-F238E27FC236}">
                <a16:creationId xmlns:a16="http://schemas.microsoft.com/office/drawing/2014/main" id="{8CFAC313-D8ED-496D-83C3-18BFD499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6" descr="Slate-V2-HD-3colPhotoInset.png">
            <a:extLst>
              <a:ext uri="{FF2B5EF4-FFF2-40B4-BE49-F238E27FC236}">
                <a16:creationId xmlns:a16="http://schemas.microsoft.com/office/drawing/2014/main" id="{5C339DB6-4297-487C-8FED-B9E5CBF9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817688"/>
            <a:ext cx="3340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30AFABF8-3AE9-4E0C-B073-54311019D43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590F-B9AA-4A7A-A9F8-9ADFCD5390F6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21F94BD-1F8E-44C9-A6A1-36181B6EB3C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26AB7ED-BBBC-4616-9CE9-9A678C12B0D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DD3D-654F-4463-A85F-B9C949F0B5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2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72F9-4B5A-4FC1-A714-C24C702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0F5B-642F-44BF-A435-558818C8DE29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B06-5B23-44E2-8C63-A10ECB7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94CB-3F34-4B66-8645-BF70E7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0AC0-3BA1-42D5-A0B2-93A5D17E2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0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54A5-5EED-41CC-BC6D-BD8AE52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6CAF-CE17-4CD6-8131-E2B65510BE0B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2FC-62B7-4FBA-823A-BBFF6C32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6F10-2A2C-4A5B-B89B-EA50619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3F21-C0AC-4702-861F-E64C986D06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87D4-0C1E-4C21-B6D0-7E991058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3D6B-2BF0-40E9-B587-871FFE409160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FCC-19DA-479B-989D-06373E5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6EFA-3B92-4B46-8CA9-20D1CFD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F08F-8DF7-44D6-AFCA-31132BA49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ECAE-6BD4-44F4-A0DA-77AE1F8C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68AA-5B0C-45F1-B445-06C7B7C77EC1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745-1518-4151-90DB-5B3C256C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F91-1129-4704-ADDC-35612C21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AF1B-15C6-4040-9A65-B8FBBF95E1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5E14DD-F880-4F85-97E8-EB2B8EE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A6DA6-073B-44B2-A66A-120B4C42952E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2D6B6C-75CE-4540-99FB-C5982B65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6337A7-AB7C-4F33-AF05-FD4F6216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7836B-7F0E-41C4-9F4D-9D5D66D7A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A8EECF08-DE24-4FBC-8CE6-5224D801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35138"/>
            <a:ext cx="50879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Slate-V2-HD-compPhotoInset.png">
            <a:extLst>
              <a:ext uri="{FF2B5EF4-FFF2-40B4-BE49-F238E27FC236}">
                <a16:creationId xmlns:a16="http://schemas.microsoft.com/office/drawing/2014/main" id="{47C8303B-7906-4316-8CB3-E97C9851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735138"/>
            <a:ext cx="5089525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9F5FC6B-0A6C-497F-B88C-F8B3C16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C7BF-A9E4-4E86-82B4-DF69564F802C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F842B82-6B7A-42BD-907B-FABF019E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100E561-F7D5-40EF-9E70-AB9F5CFA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D12B-6609-4D93-A588-1A926B87BF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CE71F4-0839-4F8C-84F0-6619C48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281-9EF0-49B8-8C86-EC642C1C1D13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CE7820-53DB-4B88-ABC2-71C0D5B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589A6C-0412-43CE-97E4-057639A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04B-4F66-4A2F-9AD5-9E2877FCD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276521-5E09-4B5D-9D2E-C638DA46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0A2A-20E2-4617-B9EB-5DE6F8008EFC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E08406-C384-4C1C-8436-CA8809CA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92EA74-B1EF-49B9-9F76-B3554408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418CF-C9A4-44DD-882A-09D63A5F1C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4E1825-210A-47E5-8B2B-F2CE67BE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CD19-EA53-48E1-88D6-54D303550D15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57E05-32EE-48CB-8A85-3DFBBA8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7379A-BF2B-456B-93F7-0D86688E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8A29-7063-4BD6-923B-1129385E4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Slate-V2-HD-vertPhotoInset.png">
            <a:extLst>
              <a:ext uri="{FF2B5EF4-FFF2-40B4-BE49-F238E27FC236}">
                <a16:creationId xmlns:a16="http://schemas.microsoft.com/office/drawing/2014/main" id="{FE4D0A33-7675-45FC-A785-4D267CDA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609600"/>
            <a:ext cx="3584575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D51E6A0-05B7-4E45-8A42-41149FE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67D5-FCA7-4CDA-B854-8BEAA6C86FDA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F060A02-F22A-42B3-98DD-E9DAE00C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3267D9-FC02-448F-833D-3F4762A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D39-3F8E-463F-B53E-80995E856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D2CED-044E-4967-A1BE-02C373FF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0EB9-346A-4F4F-B523-A8E2267A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31963"/>
            <a:ext cx="10353675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DCD0-DE3B-465B-8BDE-E5B73203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B8AB55C-147D-48B0-AC9C-3B4DF1C48708}" type="datetimeFigureOut">
              <a:rPr lang="pt-BR"/>
              <a:pPr>
                <a:defRPr/>
              </a:pPr>
              <a:t>04/09/2020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2828-917E-4E4E-B97B-0FF1F178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235-FDEB-47E9-8B68-A3B4DB45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54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8903B89-EF40-4E1C-810D-2985B665A4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07" r:id="rId5"/>
    <p:sldLayoutId id="2147483699" r:id="rId6"/>
    <p:sldLayoutId id="2147483700" r:id="rId7"/>
    <p:sldLayoutId id="2147483701" r:id="rId8"/>
    <p:sldLayoutId id="2147483708" r:id="rId9"/>
    <p:sldLayoutId id="2147483709" r:id="rId10"/>
    <p:sldLayoutId id="2147483702" r:id="rId11"/>
    <p:sldLayoutId id="2147483710" r:id="rId12"/>
    <p:sldLayoutId id="2147483703" r:id="rId13"/>
    <p:sldLayoutId id="2147483704" r:id="rId14"/>
    <p:sldLayoutId id="2147483711" r:id="rId15"/>
    <p:sldLayoutId id="2147483705" r:id="rId16"/>
    <p:sldLayoutId id="2147483706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291794E-C492-4178-A8BA-32F76677A6F3}"/>
              </a:ext>
            </a:extLst>
          </p:cNvPr>
          <p:cNvSpPr txBox="1"/>
          <p:nvPr/>
        </p:nvSpPr>
        <p:spPr>
          <a:xfrm>
            <a:off x="888206" y="1997839"/>
            <a:ext cx="104155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Nada vai me separar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Mesmo se eu me abalar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61F8EFD-90C8-4AE4-A377-6A0974CFCDBD}"/>
              </a:ext>
            </a:extLst>
          </p:cNvPr>
          <p:cNvSpPr txBox="1"/>
          <p:nvPr/>
        </p:nvSpPr>
        <p:spPr>
          <a:xfrm>
            <a:off x="57150" y="2100264"/>
            <a:ext cx="12077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SE O MAR SE ENFURECER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EU NÃO TENHO O QUE TEMER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PORQUE EU SEI QUE ME AMAS</a:t>
            </a:r>
          </a:p>
        </p:txBody>
      </p:sp>
    </p:spTree>
    <p:extLst>
      <p:ext uri="{BB962C8B-B14F-4D97-AF65-F5344CB8AC3E}">
        <p14:creationId xmlns:p14="http://schemas.microsoft.com/office/powerpoint/2010/main" val="402063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2">
            <a:extLst>
              <a:ext uri="{FF2B5EF4-FFF2-40B4-BE49-F238E27FC236}">
                <a16:creationId xmlns:a16="http://schemas.microsoft.com/office/drawing/2014/main" id="{72CB7A20-5CFB-4075-BCA4-90FDDC0E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81" y="1997839"/>
            <a:ext cx="96726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JESUS, JESUS</a:t>
            </a:r>
          </a:p>
          <a:p>
            <a:pPr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3E2B1CA-DFF4-4E6C-B860-BC2D9FB5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997839"/>
            <a:ext cx="113347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algn="ctr"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TU FAZES QUE TUDO </a:t>
            </a:r>
          </a:p>
          <a:p>
            <a:pPr algn="ctr"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COOPERE PARA O MEU BEM </a:t>
            </a:r>
          </a:p>
          <a:p>
            <a:pPr algn="ctr" eaLnBrk="1" hangingPunct="1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(6X)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7D73B42-C7E8-4867-9E21-2E8F19FFD1B4}"/>
              </a:ext>
            </a:extLst>
          </p:cNvPr>
          <p:cNvSpPr txBox="1"/>
          <p:nvPr/>
        </p:nvSpPr>
        <p:spPr>
          <a:xfrm>
            <a:off x="309562" y="612844"/>
            <a:ext cx="115728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POIS TU ÉS O MESMO PRA SEMPRE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MUDA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SE O CHORO DURA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UMA NOITE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A ALEGRIA VEM PELA MANHÃ</a:t>
            </a:r>
          </a:p>
        </p:txBody>
      </p:sp>
    </p:spTree>
    <p:extLst>
      <p:ext uri="{BB962C8B-B14F-4D97-AF65-F5344CB8AC3E}">
        <p14:creationId xmlns:p14="http://schemas.microsoft.com/office/powerpoint/2010/main" val="319034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19C5608-480F-4D88-9EE1-B9961FFD3B93}"/>
              </a:ext>
            </a:extLst>
          </p:cNvPr>
          <p:cNvSpPr txBox="1"/>
          <p:nvPr/>
        </p:nvSpPr>
        <p:spPr>
          <a:xfrm>
            <a:off x="802481" y="117693"/>
            <a:ext cx="1058703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O MAR SE ENFURECER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EU NÃO TENHO O QUE TEMER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PORQUE EU SEI 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QUE ME AMAS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JESUS, JESUS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32965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4DE715-291C-4F1F-B64B-08D5855DC7F0}"/>
              </a:ext>
            </a:extLst>
          </p:cNvPr>
          <p:cNvSpPr txBox="1"/>
          <p:nvPr/>
        </p:nvSpPr>
        <p:spPr>
          <a:xfrm>
            <a:off x="952499" y="1536174"/>
            <a:ext cx="102870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Mesmo sem merecer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Tua graça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se derrama sobre mim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C87C8A-FF54-410C-B275-66BC7A7FC804}"/>
              </a:ext>
            </a:extLst>
          </p:cNvPr>
          <p:cNvSpPr txBox="1"/>
          <p:nvPr/>
        </p:nvSpPr>
        <p:spPr>
          <a:xfrm>
            <a:off x="407194" y="1720840"/>
            <a:ext cx="113776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Tu és o mesmo pra sempre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Teu amor não muda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Se o choro dura uma noite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A alegria vem pela manhã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9532FC-3785-443D-BC9A-B7CB48EDA147}"/>
              </a:ext>
            </a:extLst>
          </p:cNvPr>
          <p:cNvSpPr txBox="1"/>
          <p:nvPr/>
        </p:nvSpPr>
        <p:spPr>
          <a:xfrm>
            <a:off x="515541" y="1305341"/>
            <a:ext cx="111609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Se o mar se enfurecer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Eu não tenho o que temer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Porque eu sei que me amas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cap="all" dirty="0">
                <a:latin typeface="Arial" panose="020B0604020202020204" pitchFamily="34" charset="0"/>
                <a:cs typeface="Arial" panose="020B0604020202020204" pitchFamily="34" charset="0"/>
              </a:rPr>
              <a:t>Jesus, Jesus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977356F-3B6E-4D9B-819D-0D33494C2977}"/>
              </a:ext>
            </a:extLst>
          </p:cNvPr>
          <p:cNvSpPr txBox="1"/>
          <p:nvPr/>
        </p:nvSpPr>
        <p:spPr>
          <a:xfrm>
            <a:off x="1589484" y="1074509"/>
            <a:ext cx="90130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Se o vento é forte e profundo o mar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Tua presença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vem me amparar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F4327B-9A87-4DAD-A3D3-3195170CA183}"/>
              </a:ext>
            </a:extLst>
          </p:cNvPr>
          <p:cNvSpPr txBox="1"/>
          <p:nvPr/>
        </p:nvSpPr>
        <p:spPr>
          <a:xfrm>
            <a:off x="207169" y="1074509"/>
            <a:ext cx="117776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, difícil é o caminhar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Nunca pensei que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eu fosse alcançar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Mas teu amor não falha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0" b="1" cap="all" dirty="0">
                <a:latin typeface="Arial" panose="020B0604020202020204" pitchFamily="34" charset="0"/>
                <a:cs typeface="Arial" panose="020B0604020202020204" pitchFamily="34" charset="0"/>
              </a:rPr>
              <a:t>E nunca falhara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2">
            <a:extLst>
              <a:ext uri="{FF2B5EF4-FFF2-40B4-BE49-F238E27FC236}">
                <a16:creationId xmlns:a16="http://schemas.microsoft.com/office/drawing/2014/main" id="{B254F92C-7D83-451B-8AEE-CD7F7E74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720850"/>
            <a:ext cx="11820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endParaRPr lang="pt-BR" alt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1F3EF6-77CB-4E74-BC9A-6871BC8166F1}"/>
              </a:ext>
            </a:extLst>
          </p:cNvPr>
          <p:cNvSpPr txBox="1"/>
          <p:nvPr/>
        </p:nvSpPr>
        <p:spPr>
          <a:xfrm>
            <a:off x="237529" y="1074509"/>
            <a:ext cx="1171694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TU ÉS O MESMO PRA SEMPRE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MUDA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SE O CHORO DURA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UMA NOITE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A ALEGRIA VEM PELA MANHÃ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47EFA75F-B039-4D65-B7AD-8C1ED5A9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23" y="1720840"/>
            <a:ext cx="107501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SE O MAR SE ENFURECER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EU NÃO TENHO O QUE TEMER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PORQUE EU SEI QUE ME AMAS</a:t>
            </a:r>
          </a:p>
          <a:p>
            <a:pPr eaLnBrk="1" hangingPunct="1"/>
            <a:r>
              <a:rPr lang="pt-BR" alt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FALHA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829B62-874A-4117-A53A-7ABE0806F839}"/>
              </a:ext>
            </a:extLst>
          </p:cNvPr>
          <p:cNvSpPr txBox="1"/>
          <p:nvPr/>
        </p:nvSpPr>
        <p:spPr>
          <a:xfrm>
            <a:off x="323850" y="612844"/>
            <a:ext cx="1154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POIS TU ÉS O MESMO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PRA SEMPRE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TEU AMOR NÃO MUDA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SE O CHORO DURA 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UMA NOITE</a:t>
            </a:r>
          </a:p>
          <a:p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A ALEGRIA VEM PELA MANHÃ</a:t>
            </a:r>
          </a:p>
        </p:txBody>
      </p:sp>
    </p:spTree>
    <p:extLst>
      <p:ext uri="{BB962C8B-B14F-4D97-AF65-F5344CB8AC3E}">
        <p14:creationId xmlns:p14="http://schemas.microsoft.com/office/powerpoint/2010/main" val="238027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149</TotalTime>
  <Words>264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</dc:creator>
  <cp:lastModifiedBy>Carlinhos</cp:lastModifiedBy>
  <cp:revision>18</cp:revision>
  <dcterms:created xsi:type="dcterms:W3CDTF">2020-07-02T22:50:52Z</dcterms:created>
  <dcterms:modified xsi:type="dcterms:W3CDTF">2020-09-04T22:43:17Z</dcterms:modified>
</cp:coreProperties>
</file>