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74" r:id="rId4"/>
    <p:sldId id="257" r:id="rId5"/>
    <p:sldId id="284" r:id="rId6"/>
    <p:sldId id="26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04718" y="1357288"/>
            <a:ext cx="12192001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sz="73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TODA DOR É POR ENQUANTO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MARCOS ALMEIDA</a:t>
            </a:r>
            <a:endParaRPr lang="pt-BR" sz="32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927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040512"/>
            <a:ext cx="12191999" cy="5213704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TODA DOR É POR ENQUANTO</a:t>
            </a:r>
            <a:br>
              <a:rPr lang="pt-BR" sz="13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A TUA ALEGRIA,</a:t>
            </a:r>
            <a:br>
              <a:rPr lang="pt-BR" sz="13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DAQUI ATÉ O FIM </a:t>
            </a: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E ETERNAMENTE</a:t>
            </a:r>
            <a:endParaRPr lang="pt-BR" sz="13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04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122399"/>
            <a:ext cx="12191999" cy="5213704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A ALEGRIA VERÁ MEU ROSTO SEM LÁGRIMAS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VERÁ RAIAR O DIA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EM QUE JESUS CRISTO IRÁ VOLTAR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734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2399" y="3855706"/>
            <a:ext cx="12344399" cy="5213704"/>
          </a:xfrm>
        </p:spPr>
        <p:txBody>
          <a:bodyPr>
            <a:noAutofit/>
          </a:bodyPr>
          <a:lstStyle/>
          <a:p>
            <a:pPr algn="ctr"/>
            <a:br>
              <a:rPr lang="pt-BR" sz="199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199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AB371C-D520-4736-A775-443B4EDFDCE5}"/>
              </a:ext>
            </a:extLst>
          </p:cNvPr>
          <p:cNvSpPr/>
          <p:nvPr/>
        </p:nvSpPr>
        <p:spPr>
          <a:xfrm>
            <a:off x="0" y="1051223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NAS ALTURAS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 COM SEUS ANJOS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 AS TROMBETAS ANUNCIANDO</a:t>
            </a:r>
            <a:br>
              <a:rPr lang="pt-BR" sz="8000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6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2399" y="3855706"/>
            <a:ext cx="12344399" cy="5213704"/>
          </a:xfrm>
        </p:spPr>
        <p:txBody>
          <a:bodyPr>
            <a:noAutofit/>
          </a:bodyPr>
          <a:lstStyle/>
          <a:p>
            <a:pPr algn="ctr"/>
            <a:br>
              <a:rPr lang="pt-BR" sz="199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199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AB371C-D520-4736-A775-443B4EDFDCE5}"/>
              </a:ext>
            </a:extLst>
          </p:cNvPr>
          <p:cNvSpPr/>
          <p:nvPr/>
        </p:nvSpPr>
        <p:spPr>
          <a:xfrm>
            <a:off x="0" y="-52023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COMPLETANDO A OBRA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 QUE COMEÇA AGORA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MISTURADA NA DOR QUE É POR ENQUANTO</a:t>
            </a:r>
          </a:p>
        </p:txBody>
      </p:sp>
    </p:spTree>
    <p:extLst>
      <p:ext uri="{BB962C8B-B14F-4D97-AF65-F5344CB8AC3E}">
        <p14:creationId xmlns:p14="http://schemas.microsoft.com/office/powerpoint/2010/main" val="23918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1415" y="957506"/>
            <a:ext cx="12253415" cy="5215943"/>
          </a:xfrm>
        </p:spPr>
        <p:txBody>
          <a:bodyPr>
            <a:noAutofit/>
          </a:bodyPr>
          <a:lstStyle/>
          <a:p>
            <a:pPr algn="ctr"/>
            <a:br>
              <a:rPr lang="pt-BR" sz="115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  <a:t>VEM COMPLETANDO A OBRA</a:t>
            </a:r>
            <a:b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  <a:t>QUE COMEÇA AGORA</a:t>
            </a:r>
            <a:b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  <a:t>MISTURADA NO AMOR QUE É PARA SEMPRE</a:t>
            </a:r>
            <a:endParaRPr lang="pt-BR" sz="115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234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040512"/>
            <a:ext cx="12191999" cy="5213704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TODA DOR É POR ENQUANTO</a:t>
            </a:r>
            <a:br>
              <a:rPr lang="pt-BR" sz="13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A TUA ALEGRIA,</a:t>
            </a:r>
            <a:br>
              <a:rPr lang="pt-BR" sz="13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DAQUI ATÉ O FIM </a:t>
            </a: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E ETERNAMENTE</a:t>
            </a:r>
            <a:endParaRPr lang="pt-BR" sz="13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105005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21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 3</vt:lpstr>
      <vt:lpstr>Cacho</vt:lpstr>
      <vt:lpstr>TODA DOR É POR ENQUANTO MARCOS ALMEIDA</vt:lpstr>
      <vt:lpstr>TODA DOR É POR ENQUANTO A TUA ALEGRIA, DAQUI ATÉ O FIM  E ETERNAMENTE</vt:lpstr>
      <vt:lpstr> A ALEGRIA VERÁ MEU ROSTO SEM LÁGRIMAS VERÁ RAIAR O DIA EM QUE JESUS CRISTO IRÁ VOLTAR</vt:lpstr>
      <vt:lpstr> </vt:lpstr>
      <vt:lpstr> </vt:lpstr>
      <vt:lpstr> VEM COMPLETANDO A OBRA QUE COMEÇA AGORA MISTURADA NO AMOR QUE É PARA SEMPRE</vt:lpstr>
      <vt:lpstr>TODA DOR É POR ENQUANTO A TUA ALEGRIA, DAQUI ATÉ O FIM  E ETERNAMENTE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 Sorte de Bênçãos  Toque No Altar</dc:title>
  <dc:creator>Pastor Marcio</dc:creator>
  <cp:lastModifiedBy>João Paulo Mota Silva</cp:lastModifiedBy>
  <cp:revision>21</cp:revision>
  <dcterms:created xsi:type="dcterms:W3CDTF">2015-06-04T12:12:17Z</dcterms:created>
  <dcterms:modified xsi:type="dcterms:W3CDTF">2019-08-11T16:59:00Z</dcterms:modified>
</cp:coreProperties>
</file>