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366107"/>
            <a:ext cx="11850909" cy="406556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TODAS AS COISAS </a:t>
            </a:r>
            <a:b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FERNANDINHO</a:t>
            </a: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                     </a:t>
            </a:r>
            <a:endParaRPr lang="pt-BR" sz="6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62" y="5854783"/>
            <a:ext cx="2172237" cy="99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34851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SEMPRE ESTÁS COMIGO, SENHOR</a:t>
            </a: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66400"/>
            <a:ext cx="12191999" cy="66598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SEI QUE NADA ACONTECE SEM A TUA VONTADE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67238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PRECISO APRENDER A CONFIAR EM TI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87333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MAS PRECISO APRENDER A DESCANSAR EM TI TU ÉS MEU SENHOR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9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78993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TODAS AS COISAS COOPERAM PARA O BEM DAQUELES QUE TE AMAM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847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845641"/>
            <a:ext cx="12148324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ENTREGAREI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ENTREGAREI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156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676" y="2056597"/>
            <a:ext cx="12148324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SIM, POR TI JESUS BENDITO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DEIXAREI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1292635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53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Garamond</vt:lpstr>
      <vt:lpstr>Pontuação da música 16x9</vt:lpstr>
      <vt:lpstr>TODAS AS COISAS  FERNANDINHO                                </vt:lpstr>
      <vt:lpstr>EU SEI QUE SEMPRE ESTÁS COMIGO, SENHOR</vt:lpstr>
      <vt:lpstr>TAMBÉM SEI QUE NADA ACONTECE SEM A TUA VONTADE  </vt:lpstr>
      <vt:lpstr>MAS PRECISO APRENDER A CONFIAR EM TI   </vt:lpstr>
      <vt:lpstr> MAS PRECISO APRENDER A DESCANSAR EM TI TU ÉS MEU SENHOR  </vt:lpstr>
      <vt:lpstr>TODAS AS COISAS COOPERAM PARA O BEM DAQUELES QUE TE AMAM   </vt:lpstr>
      <vt:lpstr>TUDO ENTREGAREI TUDO ENTREGAREI   </vt:lpstr>
      <vt:lpstr> SIM, POR TI JESUS BENDITO TUDO DEIXAREI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2019-10-30T22:47:19Z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