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0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4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62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1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17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0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07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348D-8912-4C4F-9E39-39072567A9C4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3612-75E9-4F49-9D60-7D94E4472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9975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TODO SOM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47949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RESGATE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152" y="142248"/>
            <a:ext cx="11200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AQUELE QUE SONDA O MEU INTERIOR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CONHECE POR DENTRO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 COMO EU SOU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3" y="440478"/>
            <a:ext cx="113367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CONHECE OS MEUS INTENTOS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EM TUDO ME FAZ VIVER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OUÇO O SOM DA SUA VOZ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ME FAZ VER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039" y="346965"/>
            <a:ext cx="117052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AQUELE QUE SONDA O MEU INTERIOR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CONHECE POR DENTRO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AQUILO QUE EU SOU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390" y="344943"/>
            <a:ext cx="115141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NEM AO SEU PRÓPRIO FILHO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POUPOU EM MEU FAVOR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NÃO QUERO MAIS SAIR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DESSE UNIVERSO DE AMOR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3" y="276705"/>
            <a:ext cx="115278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REFRÃO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À ELE TODO SOM DE TODOS NÓS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À ELE EM TODO TOM E TODA VOZ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CANTEM GLÓRIA!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17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TODO SOM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SOM</dc:title>
  <dc:creator>Carlinhos Lemos</dc:creator>
  <cp:lastModifiedBy>Carlinhos Lemos</cp:lastModifiedBy>
  <cp:revision>1</cp:revision>
  <dcterms:created xsi:type="dcterms:W3CDTF">2022-11-19T01:44:09Z</dcterms:created>
  <dcterms:modified xsi:type="dcterms:W3CDTF">2022-11-19T01:44:34Z</dcterms:modified>
</cp:coreProperties>
</file>