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5FB9-6329-49A4-B2ED-5E1A9B459442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13FE-4021-451F-AE51-7B0B8E2674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98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5FB9-6329-49A4-B2ED-5E1A9B459442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13FE-4021-451F-AE51-7B0B8E2674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49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5FB9-6329-49A4-B2ED-5E1A9B459442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13FE-4021-451F-AE51-7B0B8E2674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3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5FB9-6329-49A4-B2ED-5E1A9B459442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13FE-4021-451F-AE51-7B0B8E2674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9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5FB9-6329-49A4-B2ED-5E1A9B459442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13FE-4021-451F-AE51-7B0B8E2674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87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5FB9-6329-49A4-B2ED-5E1A9B459442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13FE-4021-451F-AE51-7B0B8E2674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04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5FB9-6329-49A4-B2ED-5E1A9B459442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13FE-4021-451F-AE51-7B0B8E2674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5FB9-6329-49A4-B2ED-5E1A9B459442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13FE-4021-451F-AE51-7B0B8E2674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55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5FB9-6329-49A4-B2ED-5E1A9B459442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13FE-4021-451F-AE51-7B0B8E2674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14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5FB9-6329-49A4-B2ED-5E1A9B459442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13FE-4021-451F-AE51-7B0B8E2674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66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5FB9-6329-49A4-B2ED-5E1A9B459442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313FE-4021-451F-AE51-7B0B8E2674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84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85FB9-6329-49A4-B2ED-5E1A9B459442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313FE-4021-451F-AE51-7B0B8E2674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9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8000" y="449263"/>
            <a:ext cx="11214100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TODOS QUE TÊM SEDE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3050" y="3881438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VINEYARD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7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" y="248335"/>
            <a:ext cx="11557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dirty="0" smtClean="0">
                <a:latin typeface="Arial Black" panose="020B0A04020102020204" pitchFamily="34" charset="0"/>
              </a:rPr>
              <a:t>TODOS QUE TÊM SEDE E OS QUE FRACOS </a:t>
            </a:r>
            <a:r>
              <a:rPr lang="pt-BR" sz="7200" b="1" dirty="0" smtClean="0">
                <a:latin typeface="Arial Black" panose="020B0A04020102020204" pitchFamily="34" charset="0"/>
              </a:rPr>
              <a:t>SÃO VENHAM </a:t>
            </a:r>
            <a:r>
              <a:rPr lang="pt-BR" sz="7200" b="1" dirty="0" smtClean="0">
                <a:latin typeface="Arial Black" panose="020B0A04020102020204" pitchFamily="34" charset="0"/>
              </a:rPr>
              <a:t>À FONTE, IMERGIR O SEU CORAÇÃO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5100" y="210235"/>
            <a:ext cx="116713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dirty="0" smtClean="0">
                <a:latin typeface="Arial Black" panose="020B0A04020102020204" pitchFamily="34" charset="0"/>
              </a:rPr>
              <a:t>A DOR E A TRISTEZA LAVADAS SERÃO,NAS ONDAS DO AMOR DE DEUS PROFUNDAS NO CORAÇÃO CANTAMOS...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6700" y="210235"/>
            <a:ext cx="113665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dirty="0" smtClean="0">
                <a:latin typeface="Arial Black" panose="020B0A04020102020204" pitchFamily="34" charset="0"/>
              </a:rPr>
              <a:t>VEM, SENHOR JESUS VEM, SENHOR JESUS VEM, SENHOR JESUS VEM, SENHOR JESUS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5500" y="272534"/>
            <a:ext cx="1168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SANTO ESPÍRITO,VEM SANTO ESPÍRITO, VEM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67100" y="2317234"/>
            <a:ext cx="11494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SANTO ESPÍRITO,VEM SANTO ESPÍRITO, VEM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39704" y="475734"/>
            <a:ext cx="11053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PROFUNDAS NO CORAÇÃO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39704" y="2050534"/>
            <a:ext cx="11053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PROFUNDAS NO CORAÇÃO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12705" y="3625334"/>
            <a:ext cx="11053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PROFUNDAS NO CORAÇÃO 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CANTAMOS...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1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2900" y="286435"/>
            <a:ext cx="1127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dirty="0" smtClean="0">
                <a:latin typeface="Arial Black" panose="020B0A04020102020204" pitchFamily="34" charset="0"/>
              </a:rPr>
              <a:t>VEM, SENHOR JESUS VEM, SENHOR JESUS VEM, SENHOR JESUS VEM, SENHOR JESUS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94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TODOS QUE TÊM SEDE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TODOS QUE TÊM SEDE</dc:title>
  <dc:creator>Carlinhos Lemos</dc:creator>
  <cp:lastModifiedBy>Carlinhos Lemos</cp:lastModifiedBy>
  <cp:revision>5</cp:revision>
  <dcterms:created xsi:type="dcterms:W3CDTF">2022-09-24T19:28:50Z</dcterms:created>
  <dcterms:modified xsi:type="dcterms:W3CDTF">2022-09-25T19:55:01Z</dcterms:modified>
</cp:coreProperties>
</file>