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63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78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0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06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7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3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60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46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7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0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E6A3-D42C-4AAD-8B76-4FAB3A82303C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A518-3274-4B10-AA55-8E0DA266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93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387600"/>
          </a:xfrm>
        </p:spPr>
        <p:txBody>
          <a:bodyPr/>
          <a:lstStyle/>
          <a:p>
            <a:r>
              <a:rPr lang="pt-BR" b="1" dirty="0" smtClean="0">
                <a:latin typeface="Arial Black" panose="020B0A04020102020204" pitchFamily="34" charset="0"/>
              </a:rPr>
              <a:t>TRIBUTO A IEHOVAH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Arial Black" panose="020B0A04020102020204" pitchFamily="34" charset="0"/>
              </a:rPr>
              <a:t>ADHEMAR DE CAMPOS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8000" y="517436"/>
            <a:ext cx="114935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IEHOVAH</a:t>
            </a:r>
            <a:r>
              <a:rPr lang="nl-NL" sz="8000" b="1" dirty="0" smtClean="0">
                <a:latin typeface="Arial Black" panose="020B0A04020102020204" pitchFamily="34" charset="0"/>
              </a:rPr>
              <a:t/>
            </a:r>
            <a:br>
              <a:rPr lang="nl-NL" sz="8000" b="1" dirty="0" smtClean="0">
                <a:latin typeface="Arial Black" panose="020B0A04020102020204" pitchFamily="34" charset="0"/>
              </a:rPr>
            </a:br>
            <a:r>
              <a:rPr lang="nl-NL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IEHOVAH</a:t>
            </a:r>
            <a:r>
              <a:rPr lang="nl-NL" sz="8000" b="1" dirty="0" smtClean="0">
                <a:latin typeface="Arial Black" panose="020B0A04020102020204" pitchFamily="34" charset="0"/>
              </a:rPr>
              <a:t/>
            </a:r>
            <a:br>
              <a:rPr lang="nl-NL" sz="8000" b="1" dirty="0" smtClean="0">
                <a:latin typeface="Arial Black" panose="020B0A04020102020204" pitchFamily="34" charset="0"/>
              </a:rPr>
            </a:br>
            <a:r>
              <a:rPr lang="nl-NL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IEHOVAH</a:t>
            </a:r>
            <a:r>
              <a:rPr lang="nl-NL" sz="8000" b="1" dirty="0" smtClean="0">
                <a:latin typeface="Arial Black" panose="020B0A04020102020204" pitchFamily="34" charset="0"/>
              </a:rPr>
              <a:t/>
            </a:r>
            <a:br>
              <a:rPr lang="nl-NL" sz="8000" b="1" dirty="0" smtClean="0">
                <a:latin typeface="Arial Black" panose="020B0A04020102020204" pitchFamily="34" charset="0"/>
              </a:rPr>
            </a:br>
            <a:r>
              <a:rPr lang="nl-NL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IEHOVAH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39236"/>
            <a:ext cx="115189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SOU GRATO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TUDO QUE TENHO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TESOURO MAIOR DESTE MUNDO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FOI DADO COMO HERANÇA ETERNA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MAIOR PROVA DE UM AMOR, TÃO PROFUNDO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7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301536"/>
            <a:ext cx="11696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VIDA, ALEGRIA, TODO O TEMPO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AMIGOS, FAMÍLIA MUITOS IRMÃOS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JESUS, MEU AMIGO VERDADEIRO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FEZ TUDO AO ME DAR A SALVAÇÃO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0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250736"/>
            <a:ext cx="11430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LOUVAREI AO SENHOR EM TODO O TEMPO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LOUVOR ESTARÁ CONTINUAMENTE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MEUS LÁBIOS, E TAMBÉM NO CORAÇÃO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 CRISTO SERÁ SEMPRE MINHA CANÇÃO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7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4200" y="301536"/>
            <a:ext cx="10490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IEHOVAH</a:t>
            </a:r>
            <a:r>
              <a:rPr lang="nl-NL" sz="8000" b="1" dirty="0" smtClean="0">
                <a:latin typeface="Arial Black" panose="020B0A04020102020204" pitchFamily="34" charset="0"/>
              </a:rPr>
              <a:t/>
            </a:r>
            <a:br>
              <a:rPr lang="nl-NL" sz="8000" b="1" dirty="0" smtClean="0">
                <a:latin typeface="Arial Black" panose="020B0A04020102020204" pitchFamily="34" charset="0"/>
              </a:rPr>
            </a:br>
            <a:r>
              <a:rPr lang="nl-NL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IEHOVAH</a:t>
            </a:r>
            <a:r>
              <a:rPr lang="nl-NL" sz="8000" b="1" dirty="0" smtClean="0">
                <a:latin typeface="Arial Black" panose="020B0A04020102020204" pitchFamily="34" charset="0"/>
              </a:rPr>
              <a:t/>
            </a:r>
            <a:br>
              <a:rPr lang="nl-NL" sz="8000" b="1" dirty="0" smtClean="0">
                <a:latin typeface="Arial Black" panose="020B0A04020102020204" pitchFamily="34" charset="0"/>
              </a:rPr>
            </a:br>
            <a:r>
              <a:rPr lang="nl-NL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IEHOVAH</a:t>
            </a:r>
            <a:r>
              <a:rPr lang="nl-NL" sz="8000" b="1" dirty="0" smtClean="0">
                <a:latin typeface="Arial Black" panose="020B0A04020102020204" pitchFamily="34" charset="0"/>
              </a:rPr>
              <a:t/>
            </a:r>
            <a:br>
              <a:rPr lang="nl-NL" sz="8000" b="1" dirty="0" smtClean="0">
                <a:latin typeface="Arial Black" panose="020B0A04020102020204" pitchFamily="34" charset="0"/>
              </a:rPr>
            </a:br>
            <a:r>
              <a:rPr lang="nl-NL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IE, IE, IEHOVAH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3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29110" y="653534"/>
            <a:ext cx="108881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 CRISTO SERÁ SEMPRE MINHA CANÇÃO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13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TRIBUTO A IEHOVAH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TRIBUTO A IEHOVAH</dc:title>
  <dc:creator>Carlinhos Lemos</dc:creator>
  <cp:lastModifiedBy>Carlinhos Lemos</cp:lastModifiedBy>
  <cp:revision>2</cp:revision>
  <dcterms:created xsi:type="dcterms:W3CDTF">2022-09-24T20:09:44Z</dcterms:created>
  <dcterms:modified xsi:type="dcterms:W3CDTF">2022-09-24T20:12:51Z</dcterms:modified>
</cp:coreProperties>
</file>