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0942" y="0"/>
            <a:ext cx="10672762" cy="1748914"/>
          </a:xfrm>
        </p:spPr>
        <p:txBody>
          <a:bodyPr>
            <a:normAutofit/>
          </a:bodyPr>
          <a:lstStyle/>
          <a:p>
            <a:pPr algn="r"/>
            <a:r>
              <a:rPr lang="pt-BR" sz="54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VASO NOVO</a:t>
            </a:r>
            <a:br>
              <a:rPr lang="pt-BR" sz="6600" b="1" cap="none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cap="none" dirty="0">
                <a:latin typeface="Arial Black" panose="020B0A04020102090204" pitchFamily="34" charset="0"/>
                <a:cs typeface="Aharoni" panose="02010803020104030203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1340" y="2527433"/>
            <a:ext cx="11449319" cy="386366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Eu quero ser Senhor amado,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Como um vaso nas mãos do oleiro</a:t>
            </a: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1340" y="2429076"/>
            <a:ext cx="11449319" cy="442892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 err="1">
                <a:latin typeface="Arial Black" pitchFamily="34" charset="0"/>
                <a:cs typeface="Aharoni" panose="02010803020104030203" pitchFamily="2" charset="-79"/>
              </a:rPr>
              <a:t>QuebrA</a:t>
            </a: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 a minha vida e faça de novo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Eu quero ser, eu quero ser, um vaso novo</a:t>
            </a:r>
          </a:p>
        </p:txBody>
      </p:sp>
    </p:spTree>
    <p:extLst>
      <p:ext uri="{BB962C8B-B14F-4D97-AF65-F5344CB8AC3E}">
        <p14:creationId xmlns:p14="http://schemas.microsoft.com/office/powerpoint/2010/main" val="356445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1340" y="1104363"/>
            <a:ext cx="11449319" cy="464927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Como tu queres, Senhor amado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Tu és o oleiro, e eu o vaso</a:t>
            </a:r>
          </a:p>
        </p:txBody>
      </p:sp>
    </p:spTree>
    <p:extLst>
      <p:ext uri="{BB962C8B-B14F-4D97-AF65-F5344CB8AC3E}">
        <p14:creationId xmlns:p14="http://schemas.microsoft.com/office/powerpoint/2010/main" val="276613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597" y="3226157"/>
            <a:ext cx="11822805" cy="36318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Quebra a minha vida e faça de novo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Eu quero ser, eu quero ser, um vaso novo</a:t>
            </a:r>
          </a:p>
        </p:txBody>
      </p:sp>
    </p:spTree>
    <p:extLst>
      <p:ext uri="{BB962C8B-B14F-4D97-AF65-F5344CB8AC3E}">
        <p14:creationId xmlns:p14="http://schemas.microsoft.com/office/powerpoint/2010/main" val="15340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1340" y="2527433"/>
            <a:ext cx="11449319" cy="386366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Eu quero ser Senhor amado,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Como um vaso nas mãos do oleiro</a:t>
            </a:r>
          </a:p>
        </p:txBody>
      </p:sp>
    </p:spTree>
    <p:extLst>
      <p:ext uri="{BB962C8B-B14F-4D97-AF65-F5344CB8AC3E}">
        <p14:creationId xmlns:p14="http://schemas.microsoft.com/office/powerpoint/2010/main" val="205057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1340" y="2429076"/>
            <a:ext cx="11449319" cy="442892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Quebra a minha vida e faça de novo</a:t>
            </a:r>
            <a:b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itchFamily="34" charset="0"/>
                <a:cs typeface="Aharoni" panose="02010803020104030203" pitchFamily="2" charset="-79"/>
              </a:rPr>
              <a:t>Eu quero ser, eu quero ser, um vaso novo</a:t>
            </a:r>
          </a:p>
        </p:txBody>
      </p:sp>
    </p:spTree>
    <p:extLst>
      <p:ext uri="{BB962C8B-B14F-4D97-AF65-F5344CB8AC3E}">
        <p14:creationId xmlns:p14="http://schemas.microsoft.com/office/powerpoint/2010/main" val="165848509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35</TotalTime>
  <Words>44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Century Gothic</vt:lpstr>
      <vt:lpstr>Trilha de Vapor</vt:lpstr>
      <vt:lpstr>VASO NOVO CORINHOS EVANGÉLICOS</vt:lpstr>
      <vt:lpstr>Eu quero ser Senhor amado, Como um vaso nas mãos do oleiro</vt:lpstr>
      <vt:lpstr>QuebrA a minha vida e faça de novo Eu quero ser, eu quero ser, um vaso novo</vt:lpstr>
      <vt:lpstr>Como tu queres, Senhor amado Tu és o oleiro, e eu o vaso</vt:lpstr>
      <vt:lpstr>Quebra a minha vida e faça de novo Eu quero ser, eu quero ser, um vaso novo</vt:lpstr>
      <vt:lpstr>Eu quero ser Senhor amado, Como um vaso nas mãos do oleiro</vt:lpstr>
      <vt:lpstr>Quebra a minha vida e faça de novo Eu quero ser, eu quero ser, um vaso novo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GARDÊNIA</cp:lastModifiedBy>
  <cp:revision>11</cp:revision>
  <dcterms:created xsi:type="dcterms:W3CDTF">2016-01-17T01:54:46Z</dcterms:created>
  <dcterms:modified xsi:type="dcterms:W3CDTF">2019-01-10T19:04:49Z</dcterms:modified>
</cp:coreProperties>
</file>