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7" r:id="rId3"/>
    <p:sldId id="257" r:id="rId4"/>
    <p:sldId id="27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2496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3839">
          <p15:clr>
            <a:srgbClr val="A4A3A4"/>
          </p15:clr>
        </p15:guide>
        <p15:guide id="7" pos="959">
          <p15:clr>
            <a:srgbClr val="A4A3A4"/>
          </p15:clr>
        </p15:guide>
        <p15:guide id="8" pos="6719">
          <p15:clr>
            <a:srgbClr val="A4A3A4"/>
          </p15:clr>
        </p15:guide>
        <p15:guide id="9" pos="383">
          <p15:clr>
            <a:srgbClr val="A4A3A4"/>
          </p15:clr>
        </p15:guide>
        <p15:guide id="10" pos="4703">
          <p15:clr>
            <a:srgbClr val="A4A3A4"/>
          </p15:clr>
        </p15:guide>
        <p15:guide id="11" pos="1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orient="horz" pos="864"/>
        <p:guide orient="horz" pos="2496"/>
        <p:guide orient="horz" pos="1200"/>
        <p:guide orient="horz" pos="3888"/>
        <p:guide pos="3839"/>
        <p:guide pos="959"/>
        <p:guide pos="6719"/>
        <p:guide pos="383"/>
        <p:guide pos="4703"/>
        <p:guide pos="1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522414" y="1905000"/>
            <a:ext cx="9144000" cy="4267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Vertical Título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7" name="Espaço Reservado para Imagem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2"/>
          <p:cNvSpPr/>
          <p:nvPr/>
        </p:nvSpPr>
        <p:spPr>
          <a:xfrm flipV="1">
            <a:off x="2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23/06/2019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pt-BR" smtClean="0"/>
              <a:pPr/>
              <a:t>23/06/2019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900" y="548680"/>
            <a:ext cx="10332641" cy="2300064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ANDAR COMIGO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HELOÍSA ROSA</a:t>
            </a:r>
            <a:endParaRPr lang="pt-BR" sz="4800" b="1" i="0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894" y="4005064"/>
            <a:ext cx="11711036" cy="230425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NUNCA MAIS SEREI O MESMO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TEU 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LIBERTOU</a:t>
            </a:r>
          </a:p>
        </p:txBody>
      </p:sp>
    </p:spTree>
    <p:extLst>
      <p:ext uri="{BB962C8B-B14F-4D97-AF65-F5344CB8AC3E}">
        <p14:creationId xmlns:p14="http://schemas.microsoft.com/office/powerpoint/2010/main" val="16734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4542597"/>
            <a:ext cx="12188824" cy="230425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TEUS BRAÇOS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TE PEÇO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ANDAR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COMIGO</a:t>
            </a:r>
          </a:p>
        </p:txBody>
      </p:sp>
    </p:spTree>
    <p:extLst>
      <p:ext uri="{BB962C8B-B14F-4D97-AF65-F5344CB8AC3E}">
        <p14:creationId xmlns:p14="http://schemas.microsoft.com/office/powerpoint/2010/main" val="2957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7055" y="3068960"/>
            <a:ext cx="12188825" cy="4437112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MUDASTE MINHA VIDA COM TEU FALAR,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10444"/>
            <a:ext cx="12188825" cy="443711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ARREBATASTE O MEU CORAÇÃO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INTEIRO</a:t>
            </a:r>
          </a:p>
        </p:txBody>
      </p:sp>
    </p:spTree>
    <p:extLst>
      <p:ext uri="{BB962C8B-B14F-4D97-AF65-F5344CB8AC3E}">
        <p14:creationId xmlns:p14="http://schemas.microsoft.com/office/powerpoint/2010/main" val="28680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708920"/>
            <a:ext cx="12188825" cy="360040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NUNCA MAIS SEREI O MESMO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TEU 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LIBERTOU</a:t>
            </a:r>
          </a:p>
        </p:txBody>
      </p:sp>
    </p:spTree>
    <p:extLst>
      <p:ext uri="{BB962C8B-B14F-4D97-AF65-F5344CB8AC3E}">
        <p14:creationId xmlns:p14="http://schemas.microsoft.com/office/powerpoint/2010/main" val="24558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068960"/>
            <a:ext cx="12188825" cy="367240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TEUS BRAÇOS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TE PEÇO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ANDAR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COMIGO</a:t>
            </a:r>
          </a:p>
        </p:txBody>
      </p:sp>
    </p:spTree>
    <p:extLst>
      <p:ext uri="{BB962C8B-B14F-4D97-AF65-F5344CB8AC3E}">
        <p14:creationId xmlns:p14="http://schemas.microsoft.com/office/powerpoint/2010/main" val="19766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95" y="3212976"/>
            <a:ext cx="12188825" cy="30243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ENCHA DE TI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TUA PRESENÇA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TRANSBORDAR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TEU AMOR</a:t>
            </a:r>
          </a:p>
        </p:txBody>
      </p:sp>
    </p:spTree>
    <p:extLst>
      <p:ext uri="{BB962C8B-B14F-4D97-AF65-F5344CB8AC3E}">
        <p14:creationId xmlns:p14="http://schemas.microsoft.com/office/powerpoint/2010/main" val="19488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717032"/>
            <a:ext cx="12188825" cy="302433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PUS COMO SELO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O MEU CORAÇÃO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NUNCA MAIS SEREI O MESMO</a:t>
            </a:r>
          </a:p>
        </p:txBody>
      </p:sp>
    </p:spTree>
    <p:extLst>
      <p:ext uri="{BB962C8B-B14F-4D97-AF65-F5344CB8AC3E}">
        <p14:creationId xmlns:p14="http://schemas.microsoft.com/office/powerpoint/2010/main" val="3448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492896"/>
            <a:ext cx="12188825" cy="381642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ENCHA DE TI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TUA PRESENÇA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TRANSBORDAR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TEU AMOR</a:t>
            </a:r>
          </a:p>
        </p:txBody>
      </p:sp>
    </p:spTree>
    <p:extLst>
      <p:ext uri="{BB962C8B-B14F-4D97-AF65-F5344CB8AC3E}">
        <p14:creationId xmlns:p14="http://schemas.microsoft.com/office/powerpoint/2010/main" val="39654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224749"/>
            <a:ext cx="12188824" cy="360040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PUS COMO SELO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O MEU CORAÇÃO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EU NUNCA MAIS SEREI O MESMO</a:t>
            </a:r>
          </a:p>
        </p:txBody>
      </p:sp>
    </p:spTree>
    <p:extLst>
      <p:ext uri="{BB962C8B-B14F-4D97-AF65-F5344CB8AC3E}">
        <p14:creationId xmlns:p14="http://schemas.microsoft.com/office/powerpoint/2010/main" val="40517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_16x9_TP102801093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45F39F-0878-4664-9E5C-1B7305265C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curvas musicais (widescreen)</Template>
  <TotalTime>0</TotalTime>
  <Words>48</Words>
  <Application>Microsoft Office PowerPoint</Application>
  <PresentationFormat>Personalizar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Euphemia</vt:lpstr>
      <vt:lpstr>Wingdings</vt:lpstr>
      <vt:lpstr>Curves_16x9_TP102801093</vt:lpstr>
      <vt:lpstr>VEM ANDAR COMIGO HELOÍSA ROSA</vt:lpstr>
      <vt:lpstr>MUDASTE MINHA VIDA COM TEU FALAR,  SENHOR </vt:lpstr>
      <vt:lpstr> ARREBATASTE O MEU CORAÇÃO POR INTEIRO</vt:lpstr>
      <vt:lpstr>SENHOR, EU NUNCA MAIS SEREI O MESMO POIS O TEU AMOR ME LIBERTOU</vt:lpstr>
      <vt:lpstr>EU QUERO VIVER NOS TEUS BRAÇOS SENHOR, EU TE PEÇO VEM ANDAR  COMIGO</vt:lpstr>
      <vt:lpstr>ME ENCHA DE TI  EM TUA PRESENÇA QUERO TRANSBORDAR  DO TEU AMOR</vt:lpstr>
      <vt:lpstr>TE PUS COMO SELO  SOBRE O MEU CORAÇÃO SENHOR, EU NUNCA MAIS SEREI O MESMO</vt:lpstr>
      <vt:lpstr>ME ENCHA DE TI  EM TUA PRESENÇA QUERO TRANSBORDAR  DO TEU AMOR</vt:lpstr>
      <vt:lpstr>TE PUS COMO SELO  SOBRE O MEU CORAÇÃO SENHOR, EU NUNCA MAIS SEREI O MESMO</vt:lpstr>
      <vt:lpstr>SENHOR, EU NUNCA MAIS SEREI O MESMO POIS O TEU AMOR ME LIBERTOU</vt:lpstr>
      <vt:lpstr>EU QUERO VIVER NOS TEUS BRAÇOS SENHOR, EU TE PEÇO VEM ANDAR  COMIGO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2015-11-13T20:55:00Z</dcterms:created>
  <dcterms:modified xsi:type="dcterms:W3CDTF">2019-06-23T20:58:50Z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