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07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8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4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53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0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4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7578-6C8B-470A-A669-0A34C2DF056B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5116-F714-4DEA-821D-7A11DE022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7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78300" y="444501"/>
            <a:ext cx="7912100" cy="1325562"/>
          </a:xfrm>
        </p:spPr>
        <p:txBody>
          <a:bodyPr>
            <a:normAutofit fontScale="90000"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VEM CEAR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1770063"/>
            <a:ext cx="5435600" cy="7874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HARPA CRISTÃ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215037"/>
            <a:ext cx="11480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CRISTO JÁ NOS PREPAROU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UM MANJAR QUE NOS COMPROU,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E, AGORA, NOS CONVIDA A CEAR: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CELESTIAL MANÁ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DE GRAÇA DEUS TE DÁ,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VEM, FAMINTO, TUA ALMA SACIAR.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188436"/>
            <a:ext cx="11366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“VEM CEAR”, O MESTRE CHAMA - “VEM CEAR”.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HOJE TU TE PODES SACIAR;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POUCOS PÃES MULTIPLICOU,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ÁGUA EM VINHO TRANSFORMOU,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VEM, FAMINTO, A JESUS, “VEM CEAR”.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164237"/>
            <a:ext cx="11658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EIS DISCÍPULOS A VOLTAR,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 OS PEIXES APANHAR,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JESUS OS MANDA OUTRA VEZ PARTIR,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TORNAR À PRAIA, ENTÃO,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VÊEM NO FOGO PEIXE E PÃO,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JESUS, QUE OS CONVIDA À CEIA VIR.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64237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“VEM CEAR”, O MESTRE CHAMA - “VEM CEAR”.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HOJE TU TE PODES SACIAR;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POUCOS PÃES MULTIPLICOU,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ÁGUA EM VINHO TRANSFORMOU,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VEM, FAMINTO, A JESUS, “VEM CEAR”.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215037"/>
            <a:ext cx="11671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QUEM SEDENTO SE ACHAR,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VENHA A CRISTO SEM TARDAR,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O VINHO SEM MISTURA ELE DÁ;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TAMBÉM DA VIDA, O PÃO,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NOS TRAZ CONSOLAÇÃO;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EIS QUE TUDO PREPARADO JÁ ESTÁ.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226536"/>
            <a:ext cx="11417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“VEM CEAR”, O MESTRE CHAMA - “VEM CEAR”.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HOJE TU TE PODES SACIAR;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POUCOS PÃES MULTIPLICOU,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ÁGUA EM VINHO TRANSFORMOU,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VEM, FAMINTO, A JESUS, “VEM CEAR”.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03937"/>
            <a:ext cx="113665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BREVE CRISTO VAI DESCER,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NOIVA RECEBER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LUGAR AO LADO DO SENHOR JESUS;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QUEM A FOME SUPORTOU.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SEDE JÁ PASSOU,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LÁ NO CÉU IRÁ CEAR EM SANTA LUZ.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213836"/>
            <a:ext cx="11607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“VEM CEAR”, O MESTRE CHAMA - “VEM CEAR”.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HOJE TU TE PODES SACIAR;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POUCOS PÃES MULTIPLICOU,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ÁGUA EM VINHO TRANSFORMOU,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VEM, FAMINTO, A JESUS, “VEM CEAR”.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VEM CEAR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cear</dc:title>
  <dc:creator>Carlinhos Lemos</dc:creator>
  <cp:lastModifiedBy>Carlinhos Lemos</cp:lastModifiedBy>
  <cp:revision>4</cp:revision>
  <dcterms:created xsi:type="dcterms:W3CDTF">2022-09-01T23:55:50Z</dcterms:created>
  <dcterms:modified xsi:type="dcterms:W3CDTF">2022-09-04T19:33:59Z</dcterms:modified>
</cp:coreProperties>
</file>